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  <p:sldMasterId id="2147483648" r:id="rId5"/>
    <p:sldMasterId id="2147483671" r:id="rId6"/>
  </p:sldMasterIdLst>
  <p:notesMasterIdLst>
    <p:notesMasterId r:id="rId43"/>
  </p:notesMasterIdLst>
  <p:handoutMasterIdLst>
    <p:handoutMasterId r:id="rId44"/>
  </p:handoutMasterIdLst>
  <p:sldIdLst>
    <p:sldId id="298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295" r:id="rId32"/>
    <p:sldId id="299" r:id="rId33"/>
    <p:sldId id="271" r:id="rId34"/>
    <p:sldId id="276" r:id="rId35"/>
    <p:sldId id="274" r:id="rId36"/>
    <p:sldId id="278" r:id="rId37"/>
    <p:sldId id="296" r:id="rId38"/>
    <p:sldId id="297" r:id="rId39"/>
    <p:sldId id="277" r:id="rId40"/>
    <p:sldId id="279" r:id="rId41"/>
    <p:sldId id="293" r:id="rId42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SOS Beispiel Präsentation" id="{8373FAF2-09A7-4E07-A776-771B60935D0E}">
          <p14:sldIdLst>
            <p14:sldId id="298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HSOS Titel Templates" id="{FC8ABAE3-DB82-5542-82AF-7F451BD76096}">
          <p14:sldIdLst>
            <p14:sldId id="295"/>
            <p14:sldId id="299"/>
            <p14:sldId id="271"/>
          </p14:sldIdLst>
        </p14:section>
        <p14:section name="HSOS Inhalt Templates" id="{DB71DD27-30A9-F244-A624-582254581CE5}">
          <p14:sldIdLst>
            <p14:sldId id="276"/>
            <p14:sldId id="274"/>
            <p14:sldId id="278"/>
            <p14:sldId id="296"/>
            <p14:sldId id="297"/>
            <p14:sldId id="277"/>
            <p14:sldId id="279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80808"/>
    <a:srgbClr val="009EE3"/>
    <a:srgbClr val="52D0C6"/>
    <a:srgbClr val="FFFFFF"/>
    <a:srgbClr val="0290AA"/>
    <a:srgbClr val="7030A0"/>
    <a:srgbClr val="2F2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FE3CB4-A2F4-43DC-B264-FFFE4CE17034}" v="180" dt="2025-02-03T17:08:23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40" autoAdjust="0"/>
  </p:normalViewPr>
  <p:slideViewPr>
    <p:cSldViewPr snapToGrid="0">
      <p:cViewPr>
        <p:scale>
          <a:sx n="121" d="100"/>
          <a:sy n="121" d="100"/>
        </p:scale>
        <p:origin x="108" y="57"/>
      </p:cViewPr>
      <p:guideLst/>
    </p:cSldViewPr>
  </p:slideViewPr>
  <p:outlineViewPr>
    <p:cViewPr>
      <p:scale>
        <a:sx n="33" d="100"/>
        <a:sy n="33" d="100"/>
      </p:scale>
      <p:origin x="0" y="-102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mäscher, Jonas" userId="857a07d5-ac76-4a36-b82c-f4dacf4d7193" providerId="ADAL" clId="{EEFE3CB4-A2F4-43DC-B264-FFFE4CE17034}"/>
    <pc:docChg chg="undo redo custSel addSld delSld modSld modMainMaster modSection">
      <pc:chgData name="Ohmäscher, Jonas" userId="857a07d5-ac76-4a36-b82c-f4dacf4d7193" providerId="ADAL" clId="{EEFE3CB4-A2F4-43DC-B264-FFFE4CE17034}" dt="2025-02-03T17:14:54.206" v="4109" actId="948"/>
      <pc:docMkLst>
        <pc:docMk/>
      </pc:docMkLst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4058202886" sldId="271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058202886" sldId="271"/>
            <ac:spMk id="2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058202886" sldId="271"/>
            <ac:spMk id="3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058202886" sldId="271"/>
            <ac:spMk id="4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1960276339" sldId="274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60276339" sldId="274"/>
            <ac:spMk id="10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60276339" sldId="274"/>
            <ac:spMk id="11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60276339" sldId="274"/>
            <ac:spMk id="12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60276339" sldId="274"/>
            <ac:spMk id="13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3060146" sldId="276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060146" sldId="276"/>
            <ac:spMk id="5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060146" sldId="276"/>
            <ac:spMk id="6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060146" sldId="276"/>
            <ac:spMk id="7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4081209479" sldId="277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081209479" sldId="277"/>
            <ac:spMk id="2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081209479" sldId="277"/>
            <ac:spMk id="3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081209479" sldId="277"/>
            <ac:spMk id="9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081209479" sldId="277"/>
            <ac:spMk id="10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081209479" sldId="277"/>
            <ac:spMk id="11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3116284109" sldId="278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116284109" sldId="278"/>
            <ac:spMk id="6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116284109" sldId="278"/>
            <ac:spMk id="7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479080270" sldId="279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79080270" sldId="279"/>
            <ac:spMk id="2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79080270" sldId="279"/>
            <ac:spMk id="3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79080270" sldId="279"/>
            <ac:spMk id="5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3346801540" sldId="293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346801540" sldId="293"/>
            <ac:spMk id="2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346801540" sldId="293"/>
            <ac:spMk id="3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346801540" sldId="293"/>
            <ac:spMk id="4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268113864" sldId="295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268113864" sldId="295"/>
            <ac:spMk id="3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268113864" sldId="295"/>
            <ac:spMk id="5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268113864" sldId="295"/>
            <ac:spMk id="6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268113864" sldId="295"/>
            <ac:spMk id="7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268113864" sldId="295"/>
            <ac:spMk id="9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3432658828" sldId="296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432658828" sldId="296"/>
            <ac:spMk id="2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432658828" sldId="296"/>
            <ac:spMk id="3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432658828" sldId="296"/>
            <ac:spMk id="8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432658828" sldId="296"/>
            <ac:spMk id="9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4272750025" sldId="297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272750025" sldId="297"/>
            <ac:spMk id="5" creationId="{EFF72C03-8819-5C4D-A12E-B8A21E29A293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272750025" sldId="297"/>
            <ac:spMk id="6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272750025" sldId="297"/>
            <ac:spMk id="7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4272750025" sldId="297"/>
            <ac:spMk id="9" creationId="{00000000-0000-0000-0000-000000000000}"/>
          </ac:spMkLst>
        </pc:spChg>
      </pc:sldChg>
      <pc:sldChg chg="addSp delSp modSp mod modClrScheme chgLayout">
        <pc:chgData name="Ohmäscher, Jonas" userId="857a07d5-ac76-4a36-b82c-f4dacf4d7193" providerId="ADAL" clId="{EEFE3CB4-A2F4-43DC-B264-FFFE4CE17034}" dt="2025-02-03T14:57:25.351" v="2190" actId="790"/>
        <pc:sldMkLst>
          <pc:docMk/>
          <pc:sldMk cId="166259594" sldId="298"/>
        </pc:sldMkLst>
        <pc:spChg chg="add del mod">
          <ac:chgData name="Ohmäscher, Jonas" userId="857a07d5-ac76-4a36-b82c-f4dacf4d7193" providerId="ADAL" clId="{EEFE3CB4-A2F4-43DC-B264-FFFE4CE17034}" dt="2025-02-03T10:32:37.147" v="23" actId="478"/>
          <ac:spMkLst>
            <pc:docMk/>
            <pc:sldMk cId="166259594" sldId="298"/>
            <ac:spMk id="3" creationId="{36989AC0-8B0C-19B1-3D56-89328B7BACF4}"/>
          </ac:spMkLst>
        </pc:spChg>
        <pc:spChg chg="add del mod ord">
          <ac:chgData name="Ohmäscher, Jonas" userId="857a07d5-ac76-4a36-b82c-f4dacf4d7193" providerId="ADAL" clId="{EEFE3CB4-A2F4-43DC-B264-FFFE4CE17034}" dt="2025-02-03T10:44:47.930" v="121" actId="478"/>
          <ac:spMkLst>
            <pc:docMk/>
            <pc:sldMk cId="166259594" sldId="298"/>
            <ac:spMk id="4" creationId="{0CC2B369-25FC-141F-9702-30AB44A0B6ED}"/>
          </ac:spMkLst>
        </pc:spChg>
        <pc:spChg chg="mod or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66259594" sldId="298"/>
            <ac:spMk id="9" creationId="{00000000-0000-0000-0000-000000000000}"/>
          </ac:spMkLst>
        </pc:spChg>
        <pc:spChg chg="mod or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66259594" sldId="298"/>
            <ac:spMk id="10" creationId="{00000000-0000-0000-0000-000000000000}"/>
          </ac:spMkLst>
        </pc:spChg>
        <pc:spChg chg="del">
          <ac:chgData name="Ohmäscher, Jonas" userId="857a07d5-ac76-4a36-b82c-f4dacf4d7193" providerId="ADAL" clId="{EEFE3CB4-A2F4-43DC-B264-FFFE4CE17034}" dt="2025-02-03T10:32:33.930" v="22" actId="478"/>
          <ac:spMkLst>
            <pc:docMk/>
            <pc:sldMk cId="166259594" sldId="298"/>
            <ac:spMk id="13" creationId="{00000000-0000-0000-0000-000000000000}"/>
          </ac:spMkLst>
        </pc:spChg>
      </pc:sldChg>
      <pc:sldChg chg="modSp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1996388860" sldId="299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96388860" sldId="299"/>
            <ac:spMk id="2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96388860" sldId="299"/>
            <ac:spMk id="3" creationId="{00000000-0000-0000-0000-000000000000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96388860" sldId="299"/>
            <ac:spMk id="4" creationId="{00000000-0000-0000-0000-000000000000}"/>
          </ac:spMkLst>
        </pc:spChg>
      </pc:sldChg>
      <pc:sldChg chg="del">
        <pc:chgData name="Ohmäscher, Jonas" userId="857a07d5-ac76-4a36-b82c-f4dacf4d7193" providerId="ADAL" clId="{EEFE3CB4-A2F4-43DC-B264-FFFE4CE17034}" dt="2025-02-03T10:52:50.758" v="270" actId="47"/>
        <pc:sldMkLst>
          <pc:docMk/>
          <pc:sldMk cId="2642364865" sldId="311"/>
        </pc:sldMkLst>
      </pc:sldChg>
      <pc:sldChg chg="addSp delSp modSp mod modClrScheme chgLayout">
        <pc:chgData name="Ohmäscher, Jonas" userId="857a07d5-ac76-4a36-b82c-f4dacf4d7193" providerId="ADAL" clId="{EEFE3CB4-A2F4-43DC-B264-FFFE4CE17034}" dt="2025-02-03T14:57:38.498" v="2191" actId="20577"/>
        <pc:sldMkLst>
          <pc:docMk/>
          <pc:sldMk cId="97914675" sldId="361"/>
        </pc:sldMkLst>
        <pc:spChg chg="add del mod ord">
          <ac:chgData name="Ohmäscher, Jonas" userId="857a07d5-ac76-4a36-b82c-f4dacf4d7193" providerId="ADAL" clId="{EEFE3CB4-A2F4-43DC-B264-FFFE4CE17034}" dt="2025-02-03T10:50:32.219" v="258" actId="700"/>
          <ac:spMkLst>
            <pc:docMk/>
            <pc:sldMk cId="97914675" sldId="361"/>
            <ac:spMk id="2" creationId="{52DC8980-7DA6-9ABD-284A-95D1D33E92C6}"/>
          </ac:spMkLst>
        </pc:spChg>
        <pc:spChg chg="add del mod ord">
          <ac:chgData name="Ohmäscher, Jonas" userId="857a07d5-ac76-4a36-b82c-f4dacf4d7193" providerId="ADAL" clId="{EEFE3CB4-A2F4-43DC-B264-FFFE4CE17034}" dt="2025-02-03T10:50:48.399" v="261" actId="478"/>
          <ac:spMkLst>
            <pc:docMk/>
            <pc:sldMk cId="97914675" sldId="361"/>
            <ac:spMk id="3" creationId="{EF033565-9C20-33F9-B66D-D2941C14F7A0}"/>
          </ac:spMkLst>
        </pc:spChg>
        <pc:spChg chg="mod ord">
          <ac:chgData name="Ohmäscher, Jonas" userId="857a07d5-ac76-4a36-b82c-f4dacf4d7193" providerId="ADAL" clId="{EEFE3CB4-A2F4-43DC-B264-FFFE4CE17034}" dt="2025-02-03T14:57:38.498" v="2191" actId="20577"/>
          <ac:spMkLst>
            <pc:docMk/>
            <pc:sldMk cId="97914675" sldId="361"/>
            <ac:spMk id="4" creationId="{DB0498C3-E845-9AEE-2EF6-28C6AE14D306}"/>
          </ac:spMkLst>
        </pc:spChg>
        <pc:spChg chg="add del mod ord">
          <ac:chgData name="Ohmäscher, Jonas" userId="857a07d5-ac76-4a36-b82c-f4dacf4d7193" providerId="ADAL" clId="{EEFE3CB4-A2F4-43DC-B264-FFFE4CE17034}" dt="2025-02-03T10:50:51.941" v="263" actId="478"/>
          <ac:spMkLst>
            <pc:docMk/>
            <pc:sldMk cId="97914675" sldId="361"/>
            <ac:spMk id="5" creationId="{2CAE4581-69A8-29F4-0251-4E52317797CC}"/>
          </ac:spMkLst>
        </pc:spChg>
      </pc:sldChg>
      <pc:sldChg chg="addSp delSp modSp new mod modClrScheme chgLayout">
        <pc:chgData name="Ohmäscher, Jonas" userId="857a07d5-ac76-4a36-b82c-f4dacf4d7193" providerId="ADAL" clId="{EEFE3CB4-A2F4-43DC-B264-FFFE4CE17034}" dt="2025-02-03T14:57:25.351" v="2190" actId="790"/>
        <pc:sldMkLst>
          <pc:docMk/>
          <pc:sldMk cId="644039920" sldId="362"/>
        </pc:sldMkLst>
        <pc:spChg chg="mod or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644039920" sldId="362"/>
            <ac:spMk id="2" creationId="{EEA2FD24-73C9-3CAC-1C17-544F3F8F57A1}"/>
          </ac:spMkLst>
        </pc:spChg>
        <pc:spChg chg="del mod ord">
          <ac:chgData name="Ohmäscher, Jonas" userId="857a07d5-ac76-4a36-b82c-f4dacf4d7193" providerId="ADAL" clId="{EEFE3CB4-A2F4-43DC-B264-FFFE4CE17034}" dt="2025-02-03T11:03:06.610" v="308" actId="700"/>
          <ac:spMkLst>
            <pc:docMk/>
            <pc:sldMk cId="644039920" sldId="362"/>
            <ac:spMk id="3" creationId="{3B2584B6-EA18-BE16-547A-C504F5683A7C}"/>
          </ac:spMkLst>
        </pc:spChg>
        <pc:spChg chg="del mod ord">
          <ac:chgData name="Ohmäscher, Jonas" userId="857a07d5-ac76-4a36-b82c-f4dacf4d7193" providerId="ADAL" clId="{EEFE3CB4-A2F4-43DC-B264-FFFE4CE17034}" dt="2025-02-03T11:20:36.033" v="622" actId="478"/>
          <ac:spMkLst>
            <pc:docMk/>
            <pc:sldMk cId="644039920" sldId="362"/>
            <ac:spMk id="4" creationId="{8669A772-A88D-C470-5BD0-72E87EEE6126}"/>
          </ac:spMkLst>
        </pc:spChg>
        <pc:spChg chg="add mod or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644039920" sldId="362"/>
            <ac:spMk id="5" creationId="{910E0B17-948C-F427-CC74-EFF235048C57}"/>
          </ac:spMkLst>
        </pc:spChg>
        <pc:spChg chg="add mod or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644039920" sldId="362"/>
            <ac:spMk id="6" creationId="{14F3D2FD-93E9-6890-4E82-5C4B0411E809}"/>
          </ac:spMkLst>
        </pc:spChg>
      </pc:sldChg>
      <pc:sldChg chg="delSp del mod">
        <pc:chgData name="Ohmäscher, Jonas" userId="857a07d5-ac76-4a36-b82c-f4dacf4d7193" providerId="ADAL" clId="{EEFE3CB4-A2F4-43DC-B264-FFFE4CE17034}" dt="2025-02-03T10:52:43.132" v="269" actId="47"/>
        <pc:sldMkLst>
          <pc:docMk/>
          <pc:sldMk cId="2318766050" sldId="362"/>
        </pc:sldMkLst>
        <pc:spChg chg="del">
          <ac:chgData name="Ohmäscher, Jonas" userId="857a07d5-ac76-4a36-b82c-f4dacf4d7193" providerId="ADAL" clId="{EEFE3CB4-A2F4-43DC-B264-FFFE4CE17034}" dt="2025-02-03T10:51:59.432" v="267" actId="478"/>
          <ac:spMkLst>
            <pc:docMk/>
            <pc:sldMk cId="2318766050" sldId="362"/>
            <ac:spMk id="4" creationId="{A52DD58C-5873-6126-61E8-FC814FE25C45}"/>
          </ac:spMkLst>
        </pc:sp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1388112033" sldId="363"/>
        </pc:sldMkLst>
      </pc:sldChg>
      <pc:sldChg chg="addSp delSp modSp new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1989802945" sldId="363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89802945" sldId="363"/>
            <ac:spMk id="2" creationId="{5D13650C-A457-E250-18AD-226A84FD4F8E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89802945" sldId="363"/>
            <ac:spMk id="3" creationId="{6AB34008-47C7-A5AD-FC61-3776E2B8A45F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89802945" sldId="363"/>
            <ac:spMk id="4" creationId="{C7117DB0-91DA-2D74-3357-D61B88A30128}"/>
          </ac:spMkLst>
        </pc:spChg>
        <pc:spChg chg="del">
          <ac:chgData name="Ohmäscher, Jonas" userId="857a07d5-ac76-4a36-b82c-f4dacf4d7193" providerId="ADAL" clId="{EEFE3CB4-A2F4-43DC-B264-FFFE4CE17034}" dt="2025-02-03T11:55:56.109" v="864"/>
          <ac:spMkLst>
            <pc:docMk/>
            <pc:sldMk cId="1989802945" sldId="363"/>
            <ac:spMk id="5" creationId="{DE4FFFDF-65E3-4DA3-989D-3C2552081268}"/>
          </ac:spMkLst>
        </pc:spChg>
        <pc:spChg chg="add 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989802945" sldId="363"/>
            <ac:spMk id="8" creationId="{D066C7B2-BEEE-2DBB-1E75-9439CAA3D7A7}"/>
          </ac:spMkLst>
        </pc:spChg>
        <pc:picChg chg="add mod">
          <ac:chgData name="Ohmäscher, Jonas" userId="857a07d5-ac76-4a36-b82c-f4dacf4d7193" providerId="ADAL" clId="{EEFE3CB4-A2F4-43DC-B264-FFFE4CE17034}" dt="2025-02-03T11:56:03.392" v="865" actId="1076"/>
          <ac:picMkLst>
            <pc:docMk/>
            <pc:sldMk cId="1989802945" sldId="363"/>
            <ac:picMk id="6" creationId="{C1679CE4-FD9B-FB8C-1F6A-C57141EFD8A0}"/>
          </ac:picMkLst>
        </pc:picChg>
      </pc:sldChg>
      <pc:sldChg chg="addSp modSp new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3723411296" sldId="364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723411296" sldId="364"/>
            <ac:spMk id="2" creationId="{76DC78C2-FE0D-5DFF-090C-2B0231DF6664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723411296" sldId="364"/>
            <ac:spMk id="3" creationId="{9B8B2B3B-2D68-7811-0560-2891AECA466A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723411296" sldId="364"/>
            <ac:spMk id="4" creationId="{4BC7350B-AECE-60B6-F1C5-82D5474B52F1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723411296" sldId="364"/>
            <ac:spMk id="5" creationId="{B11ABACD-2728-6170-789E-C9DEF32BA1EC}"/>
          </ac:spMkLst>
        </pc:spChg>
        <pc:spChg chg="add 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723411296" sldId="364"/>
            <ac:spMk id="8" creationId="{DD1BA71D-6DE3-5B38-527B-18429668448B}"/>
          </ac:spMkLst>
        </pc:spChg>
        <pc:spChg chg="add 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723411296" sldId="364"/>
            <ac:spMk id="9" creationId="{895959FB-4F4B-59B5-BFE5-72FAAEE45228}"/>
          </ac:spMkLst>
        </pc:spChg>
        <pc:picChg chg="add mod">
          <ac:chgData name="Ohmäscher, Jonas" userId="857a07d5-ac76-4a36-b82c-f4dacf4d7193" providerId="ADAL" clId="{EEFE3CB4-A2F4-43DC-B264-FFFE4CE17034}" dt="2025-02-03T13:56:44.634" v="1257" actId="1076"/>
          <ac:picMkLst>
            <pc:docMk/>
            <pc:sldMk cId="3723411296" sldId="364"/>
            <ac:picMk id="6" creationId="{A8A3802D-84A9-B055-886D-726EA440A34B}"/>
          </ac:picMkLst>
        </pc:picChg>
        <pc:picChg chg="add mod">
          <ac:chgData name="Ohmäscher, Jonas" userId="857a07d5-ac76-4a36-b82c-f4dacf4d7193" providerId="ADAL" clId="{EEFE3CB4-A2F4-43DC-B264-FFFE4CE17034}" dt="2025-02-03T13:57:23.092" v="1302" actId="1076"/>
          <ac:picMkLst>
            <pc:docMk/>
            <pc:sldMk cId="3723411296" sldId="364"/>
            <ac:picMk id="7" creationId="{3C91C40A-03A2-A8CD-2C92-1BB55FBB4756}"/>
          </ac:picMkLst>
        </pc:pic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860558224" sldId="365"/>
        </pc:sldMkLst>
      </pc:sldChg>
      <pc:sldChg chg="addSp delSp modSp new mod">
        <pc:chgData name="Ohmäscher, Jonas" userId="857a07d5-ac76-4a36-b82c-f4dacf4d7193" providerId="ADAL" clId="{EEFE3CB4-A2F4-43DC-B264-FFFE4CE17034}" dt="2025-02-03T16:58:15.367" v="3988" actId="2062"/>
        <pc:sldMkLst>
          <pc:docMk/>
          <pc:sldMk cId="3308486763" sldId="365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308486763" sldId="365"/>
            <ac:spMk id="2" creationId="{0397B19F-D88D-8FCC-980D-FC4EF91A5D4C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308486763" sldId="365"/>
            <ac:spMk id="3" creationId="{B3A0C7BE-38C6-19B7-6189-73FE352C323A}"/>
          </ac:spMkLst>
        </pc:spChg>
        <pc:spChg chg="del">
          <ac:chgData name="Ohmäscher, Jonas" userId="857a07d5-ac76-4a36-b82c-f4dacf4d7193" providerId="ADAL" clId="{EEFE3CB4-A2F4-43DC-B264-FFFE4CE17034}" dt="2025-02-03T14:04:34.767" v="1562"/>
          <ac:spMkLst>
            <pc:docMk/>
            <pc:sldMk cId="3308486763" sldId="365"/>
            <ac:spMk id="4" creationId="{4DB1A94C-4C36-3BAD-7249-AB0D1D7F1A2D}"/>
          </ac:spMkLst>
        </pc:spChg>
        <pc:spChg chg="del">
          <ac:chgData name="Ohmäscher, Jonas" userId="857a07d5-ac76-4a36-b82c-f4dacf4d7193" providerId="ADAL" clId="{EEFE3CB4-A2F4-43DC-B264-FFFE4CE17034}" dt="2025-02-03T14:04:37.566" v="1563" actId="478"/>
          <ac:spMkLst>
            <pc:docMk/>
            <pc:sldMk cId="3308486763" sldId="365"/>
            <ac:spMk id="5" creationId="{0AEF8273-AA4D-69EE-8CFD-0C24B3B92EFE}"/>
          </ac:spMkLst>
        </pc:spChg>
        <pc:graphicFrameChg chg="add mod modGraphic">
          <ac:chgData name="Ohmäscher, Jonas" userId="857a07d5-ac76-4a36-b82c-f4dacf4d7193" providerId="ADAL" clId="{EEFE3CB4-A2F4-43DC-B264-FFFE4CE17034}" dt="2025-02-03T16:58:15.367" v="3988" actId="2062"/>
          <ac:graphicFrameMkLst>
            <pc:docMk/>
            <pc:sldMk cId="3308486763" sldId="365"/>
            <ac:graphicFrameMk id="6" creationId="{99D8EDF6-3289-863F-CB1F-C08582F044F5}"/>
          </ac:graphicFrameMkLst>
        </pc:graphicFrameChg>
      </pc:sldChg>
      <pc:sldChg chg="new del">
        <pc:chgData name="Ohmäscher, Jonas" userId="857a07d5-ac76-4a36-b82c-f4dacf4d7193" providerId="ADAL" clId="{EEFE3CB4-A2F4-43DC-B264-FFFE4CE17034}" dt="2025-02-03T14:13:22.277" v="1618" actId="47"/>
        <pc:sldMkLst>
          <pc:docMk/>
          <pc:sldMk cId="1108791743" sldId="366"/>
        </pc:sldMkLst>
      </pc:sldChg>
      <pc:sldChg chg="addSp delSp modSp add mod">
        <pc:chgData name="Ohmäscher, Jonas" userId="857a07d5-ac76-4a36-b82c-f4dacf4d7193" providerId="ADAL" clId="{EEFE3CB4-A2F4-43DC-B264-FFFE4CE17034}" dt="2025-02-03T17:05:13.038" v="3989" actId="207"/>
        <pc:sldMkLst>
          <pc:docMk/>
          <pc:sldMk cId="1356939992" sldId="366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356939992" sldId="366"/>
            <ac:spMk id="2" creationId="{E9900501-9317-F0B2-4A73-C96CA909445D}"/>
          </ac:spMkLst>
        </pc:spChg>
        <pc:spChg chg="del mod">
          <ac:chgData name="Ohmäscher, Jonas" userId="857a07d5-ac76-4a36-b82c-f4dacf4d7193" providerId="ADAL" clId="{EEFE3CB4-A2F4-43DC-B264-FFFE4CE17034}" dt="2025-02-03T14:35:50.636" v="1675" actId="478"/>
          <ac:spMkLst>
            <pc:docMk/>
            <pc:sldMk cId="1356939992" sldId="366"/>
            <ac:spMk id="3" creationId="{5F08EA82-10A8-BD1D-3060-D48338431482}"/>
          </ac:spMkLst>
        </pc:spChg>
        <pc:spChg chg="add del mod">
          <ac:chgData name="Ohmäscher, Jonas" userId="857a07d5-ac76-4a36-b82c-f4dacf4d7193" providerId="ADAL" clId="{EEFE3CB4-A2F4-43DC-B264-FFFE4CE17034}" dt="2025-02-03T14:21:01.634" v="1635"/>
          <ac:spMkLst>
            <pc:docMk/>
            <pc:sldMk cId="1356939992" sldId="366"/>
            <ac:spMk id="5" creationId="{9856D875-2828-C1AD-0C85-F3DD925C2999}"/>
          </ac:spMkLst>
        </pc:spChg>
        <pc:spChg chg="add del mod">
          <ac:chgData name="Ohmäscher, Jonas" userId="857a07d5-ac76-4a36-b82c-f4dacf4d7193" providerId="ADAL" clId="{EEFE3CB4-A2F4-43DC-B264-FFFE4CE17034}" dt="2025-02-03T14:35:54.125" v="1676" actId="478"/>
          <ac:spMkLst>
            <pc:docMk/>
            <pc:sldMk cId="1356939992" sldId="366"/>
            <ac:spMk id="10" creationId="{55BD7AE3-1030-971A-EC40-1C1E1F1E7508}"/>
          </ac:spMkLst>
        </pc:spChg>
        <pc:graphicFrameChg chg="del">
          <ac:chgData name="Ohmäscher, Jonas" userId="857a07d5-ac76-4a36-b82c-f4dacf4d7193" providerId="ADAL" clId="{EEFE3CB4-A2F4-43DC-B264-FFFE4CE17034}" dt="2025-02-03T14:20:53.322" v="1624" actId="478"/>
          <ac:graphicFrameMkLst>
            <pc:docMk/>
            <pc:sldMk cId="1356939992" sldId="366"/>
            <ac:graphicFrameMk id="6" creationId="{22FF316D-A537-904C-5F98-DE15308BF6E4}"/>
          </ac:graphicFrameMkLst>
        </pc:graphicFrameChg>
        <pc:graphicFrameChg chg="add mod">
          <ac:chgData name="Ohmäscher, Jonas" userId="857a07d5-ac76-4a36-b82c-f4dacf4d7193" providerId="ADAL" clId="{EEFE3CB4-A2F4-43DC-B264-FFFE4CE17034}" dt="2025-02-03T14:21:01.530" v="1634"/>
          <ac:graphicFrameMkLst>
            <pc:docMk/>
            <pc:sldMk cId="1356939992" sldId="366"/>
            <ac:graphicFrameMk id="7" creationId="{2F0DF892-8837-02B8-4A0B-31B62D1FAFC8}"/>
          </ac:graphicFrameMkLst>
        </pc:graphicFrameChg>
        <pc:graphicFrameChg chg="add mod modGraphic">
          <ac:chgData name="Ohmäscher, Jonas" userId="857a07d5-ac76-4a36-b82c-f4dacf4d7193" providerId="ADAL" clId="{EEFE3CB4-A2F4-43DC-B264-FFFE4CE17034}" dt="2025-02-03T17:05:13.038" v="3989" actId="207"/>
          <ac:graphicFrameMkLst>
            <pc:docMk/>
            <pc:sldMk cId="1356939992" sldId="366"/>
            <ac:graphicFrameMk id="8" creationId="{8B45342B-08D3-4D85-ADDD-2C83BD2F0806}"/>
          </ac:graphicFrameMkLst>
        </pc:graphicFrame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2416590944" sldId="366"/>
        </pc:sldMkLst>
      </pc:sldChg>
      <pc:sldChg chg="addSp delSp modSp new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3197486650" sldId="367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197486650" sldId="367"/>
            <ac:spMk id="2" creationId="{19B88229-AA3D-45C9-A2DF-7D84F11702E5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197486650" sldId="367"/>
            <ac:spMk id="3" creationId="{23144525-92C8-0F75-A1AA-E1A24CEEDFBA}"/>
          </ac:spMkLst>
        </pc:spChg>
        <pc:spChg chg="add del">
          <ac:chgData name="Ohmäscher, Jonas" userId="857a07d5-ac76-4a36-b82c-f4dacf4d7193" providerId="ADAL" clId="{EEFE3CB4-A2F4-43DC-B264-FFFE4CE17034}" dt="2025-02-03T14:37:33.763" v="1703" actId="478"/>
          <ac:spMkLst>
            <pc:docMk/>
            <pc:sldMk cId="3197486650" sldId="367"/>
            <ac:spMk id="4" creationId="{2216A916-AEBA-B0EE-9602-9CFB87C173A6}"/>
          </ac:spMkLst>
        </pc:spChg>
        <pc:spChg chg="del">
          <ac:chgData name="Ohmäscher, Jonas" userId="857a07d5-ac76-4a36-b82c-f4dacf4d7193" providerId="ADAL" clId="{EEFE3CB4-A2F4-43DC-B264-FFFE4CE17034}" dt="2025-02-03T14:37:21.484" v="1700"/>
          <ac:spMkLst>
            <pc:docMk/>
            <pc:sldMk cId="3197486650" sldId="367"/>
            <ac:spMk id="5" creationId="{0021FDCD-DDDA-A7FA-159B-B3451F4A4B33}"/>
          </ac:spMkLst>
        </pc:spChg>
        <pc:spChg chg="add 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3197486650" sldId="367"/>
            <ac:spMk id="9" creationId="{F4E09ADF-78F4-8672-DCBF-3EF075AC14DF}"/>
          </ac:spMkLst>
        </pc:spChg>
        <pc:graphicFrameChg chg="add mod">
          <ac:chgData name="Ohmäscher, Jonas" userId="857a07d5-ac76-4a36-b82c-f4dacf4d7193" providerId="ADAL" clId="{EEFE3CB4-A2F4-43DC-B264-FFFE4CE17034}" dt="2025-02-03T14:36:28.643" v="1695"/>
          <ac:graphicFrameMkLst>
            <pc:docMk/>
            <pc:sldMk cId="3197486650" sldId="367"/>
            <ac:graphicFrameMk id="6" creationId="{2BCC9CAB-4EA0-3C2B-81D5-58E25B3BB1AD}"/>
          </ac:graphicFrameMkLst>
        </pc:graphicFrameChg>
        <pc:picChg chg="add del mod">
          <ac:chgData name="Ohmäscher, Jonas" userId="857a07d5-ac76-4a36-b82c-f4dacf4d7193" providerId="ADAL" clId="{EEFE3CB4-A2F4-43DC-B264-FFFE4CE17034}" dt="2025-02-03T14:36:46.684" v="1699" actId="478"/>
          <ac:picMkLst>
            <pc:docMk/>
            <pc:sldMk cId="3197486650" sldId="367"/>
            <ac:picMk id="7" creationId="{449D0DCD-BECE-12A7-1E0B-1F7D6F489D98}"/>
          </ac:picMkLst>
        </pc:picChg>
        <pc:picChg chg="add mod">
          <ac:chgData name="Ohmäscher, Jonas" userId="857a07d5-ac76-4a36-b82c-f4dacf4d7193" providerId="ADAL" clId="{EEFE3CB4-A2F4-43DC-B264-FFFE4CE17034}" dt="2025-02-03T14:44:39.732" v="2013" actId="2085"/>
          <ac:picMkLst>
            <pc:docMk/>
            <pc:sldMk cId="3197486650" sldId="367"/>
            <ac:picMk id="8" creationId="{D8342FD3-B647-7A77-3BF3-8F3A6E36A25E}"/>
          </ac:picMkLst>
        </pc:picChg>
        <pc:picChg chg="add mod">
          <ac:chgData name="Ohmäscher, Jonas" userId="857a07d5-ac76-4a36-b82c-f4dacf4d7193" providerId="ADAL" clId="{EEFE3CB4-A2F4-43DC-B264-FFFE4CE17034}" dt="2025-02-03T14:36:28.643" v="1695"/>
          <ac:picMkLst>
            <pc:docMk/>
            <pc:sldMk cId="3197486650" sldId="367"/>
            <ac:picMk id="6145" creationId="{7E0FFF14-9D77-D4CE-C7AC-F194719DD2D3}"/>
          </ac:picMkLst>
        </pc:picChg>
        <pc:picChg chg="add mod">
          <ac:chgData name="Ohmäscher, Jonas" userId="857a07d5-ac76-4a36-b82c-f4dacf4d7193" providerId="ADAL" clId="{EEFE3CB4-A2F4-43DC-B264-FFFE4CE17034}" dt="2025-02-03T14:36:28.643" v="1695"/>
          <ac:picMkLst>
            <pc:docMk/>
            <pc:sldMk cId="3197486650" sldId="367"/>
            <ac:picMk id="6146" creationId="{D1954B3E-DCE2-5566-CF52-40E623944EB1}"/>
          </ac:picMkLst>
        </pc:picChg>
        <pc:picChg chg="add mod">
          <ac:chgData name="Ohmäscher, Jonas" userId="857a07d5-ac76-4a36-b82c-f4dacf4d7193" providerId="ADAL" clId="{EEFE3CB4-A2F4-43DC-B264-FFFE4CE17034}" dt="2025-02-03T14:36:28.643" v="1695"/>
          <ac:picMkLst>
            <pc:docMk/>
            <pc:sldMk cId="3197486650" sldId="367"/>
            <ac:picMk id="6147" creationId="{9C2538F6-9073-7113-5B0E-FBCBEC4D3F37}"/>
          </ac:picMkLst>
        </pc:picChg>
      </pc:sldChg>
      <pc:sldChg chg="addSp delSp modSp add mod">
        <pc:chgData name="Ohmäscher, Jonas" userId="857a07d5-ac76-4a36-b82c-f4dacf4d7193" providerId="ADAL" clId="{EEFE3CB4-A2F4-43DC-B264-FFFE4CE17034}" dt="2025-02-03T14:57:25.351" v="2190" actId="790"/>
        <pc:sldMkLst>
          <pc:docMk/>
          <pc:sldMk cId="1337951141" sldId="368"/>
        </pc:sldMkLst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337951141" sldId="368"/>
            <ac:spMk id="2" creationId="{65BEDB74-831B-896D-17E7-F4B267DE8B4E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337951141" sldId="368"/>
            <ac:spMk id="3" creationId="{17A1223C-E8A4-DDF5-89F8-FB8A6A440CA8}"/>
          </ac:spMkLst>
        </pc:spChg>
        <pc:spChg chg="add del mod">
          <ac:chgData name="Ohmäscher, Jonas" userId="857a07d5-ac76-4a36-b82c-f4dacf4d7193" providerId="ADAL" clId="{EEFE3CB4-A2F4-43DC-B264-FFFE4CE17034}" dt="2025-02-03T14:45:41.681" v="2017" actId="478"/>
          <ac:spMkLst>
            <pc:docMk/>
            <pc:sldMk cId="1337951141" sldId="368"/>
            <ac:spMk id="5" creationId="{A936F1D8-C368-9DEF-6FFD-F422C3D47868}"/>
          </ac:spMkLst>
        </pc:spChg>
        <pc:spChg chg="add mod or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337951141" sldId="368"/>
            <ac:spMk id="7" creationId="{234C450D-BE0A-4C23-0BD0-EFF2187D848F}"/>
          </ac:spMkLst>
        </pc:spChg>
        <pc:spChg chg="mod">
          <ac:chgData name="Ohmäscher, Jonas" userId="857a07d5-ac76-4a36-b82c-f4dacf4d7193" providerId="ADAL" clId="{EEFE3CB4-A2F4-43DC-B264-FFFE4CE17034}" dt="2025-02-03T14:57:25.351" v="2190" actId="790"/>
          <ac:spMkLst>
            <pc:docMk/>
            <pc:sldMk cId="1337951141" sldId="368"/>
            <ac:spMk id="9" creationId="{EEFE3261-3A86-6FA5-B11C-383A18161AD6}"/>
          </ac:spMkLst>
        </pc:spChg>
        <pc:picChg chg="add mod">
          <ac:chgData name="Ohmäscher, Jonas" userId="857a07d5-ac76-4a36-b82c-f4dacf4d7193" providerId="ADAL" clId="{EEFE3CB4-A2F4-43DC-B264-FFFE4CE17034}" dt="2025-02-03T14:46:41.437" v="2026" actId="1076"/>
          <ac:picMkLst>
            <pc:docMk/>
            <pc:sldMk cId="1337951141" sldId="368"/>
            <ac:picMk id="6" creationId="{5CDDBA4E-2689-6A6D-980A-1F31A256C92E}"/>
          </ac:picMkLst>
        </pc:picChg>
        <pc:picChg chg="del">
          <ac:chgData name="Ohmäscher, Jonas" userId="857a07d5-ac76-4a36-b82c-f4dacf4d7193" providerId="ADAL" clId="{EEFE3CB4-A2F4-43DC-B264-FFFE4CE17034}" dt="2025-02-03T14:45:34.523" v="2015" actId="478"/>
          <ac:picMkLst>
            <pc:docMk/>
            <pc:sldMk cId="1337951141" sldId="368"/>
            <ac:picMk id="8" creationId="{EEF1E5B7-7D12-7CFB-9672-D0E916FF794D}"/>
          </ac:picMkLst>
        </pc:picChg>
        <pc:picChg chg="del">
          <ac:chgData name="Ohmäscher, Jonas" userId="857a07d5-ac76-4a36-b82c-f4dacf4d7193" providerId="ADAL" clId="{EEFE3CB4-A2F4-43DC-B264-FFFE4CE17034}" dt="2025-02-03T14:45:57.269" v="2023" actId="478"/>
          <ac:picMkLst>
            <pc:docMk/>
            <pc:sldMk cId="1337951141" sldId="368"/>
            <ac:picMk id="7170" creationId="{F287C5DF-2E37-61AE-3B10-2C69E4BFC9D5}"/>
          </ac:picMkLst>
        </pc:picChg>
        <pc:picChg chg="del">
          <ac:chgData name="Ohmäscher, Jonas" userId="857a07d5-ac76-4a36-b82c-f4dacf4d7193" providerId="ADAL" clId="{EEFE3CB4-A2F4-43DC-B264-FFFE4CE17034}" dt="2025-02-03T14:45:56.423" v="2022" actId="478"/>
          <ac:picMkLst>
            <pc:docMk/>
            <pc:sldMk cId="1337951141" sldId="368"/>
            <ac:picMk id="7171" creationId="{ACC64E75-6E0F-50C7-D3E0-8F36A4F4DDE0}"/>
          </ac:picMkLst>
        </pc:picChg>
        <pc:picChg chg="del">
          <ac:chgData name="Ohmäscher, Jonas" userId="857a07d5-ac76-4a36-b82c-f4dacf4d7193" providerId="ADAL" clId="{EEFE3CB4-A2F4-43DC-B264-FFFE4CE17034}" dt="2025-02-03T14:45:54.905" v="2021" actId="478"/>
          <ac:picMkLst>
            <pc:docMk/>
            <pc:sldMk cId="1337951141" sldId="368"/>
            <ac:picMk id="7172" creationId="{220FB92F-20BA-581B-EE2A-130F06D44F0A}"/>
          </ac:picMkLst>
        </pc:picChg>
      </pc:sldChg>
      <pc:sldChg chg="addSp delSp modSp add mod">
        <pc:chgData name="Ohmäscher, Jonas" userId="857a07d5-ac76-4a36-b82c-f4dacf4d7193" providerId="ADAL" clId="{EEFE3CB4-A2F4-43DC-B264-FFFE4CE17034}" dt="2025-02-03T15:01:51.892" v="2294" actId="20577"/>
        <pc:sldMkLst>
          <pc:docMk/>
          <pc:sldMk cId="2848871002" sldId="369"/>
        </pc:sldMkLst>
        <pc:spChg chg="del">
          <ac:chgData name="Ohmäscher, Jonas" userId="857a07d5-ac76-4a36-b82c-f4dacf4d7193" providerId="ADAL" clId="{EEFE3CB4-A2F4-43DC-B264-FFFE4CE17034}" dt="2025-02-03T14:58:58.894" v="2217" actId="478"/>
          <ac:spMkLst>
            <pc:docMk/>
            <pc:sldMk cId="2848871002" sldId="369"/>
            <ac:spMk id="7" creationId="{AF36A1B1-9ABF-FAA3-F2A5-AE2C1AF27330}"/>
          </ac:spMkLst>
        </pc:spChg>
        <pc:spChg chg="mod">
          <ac:chgData name="Ohmäscher, Jonas" userId="857a07d5-ac76-4a36-b82c-f4dacf4d7193" providerId="ADAL" clId="{EEFE3CB4-A2F4-43DC-B264-FFFE4CE17034}" dt="2025-02-03T15:01:51.892" v="2294" actId="20577"/>
          <ac:spMkLst>
            <pc:docMk/>
            <pc:sldMk cId="2848871002" sldId="369"/>
            <ac:spMk id="9" creationId="{AE32E7A3-326D-88B3-AC0E-EAAD3E109682}"/>
          </ac:spMkLst>
        </pc:spChg>
        <pc:picChg chg="add mod">
          <ac:chgData name="Ohmäscher, Jonas" userId="857a07d5-ac76-4a36-b82c-f4dacf4d7193" providerId="ADAL" clId="{EEFE3CB4-A2F4-43DC-B264-FFFE4CE17034}" dt="2025-02-03T14:59:29.457" v="2226" actId="1076"/>
          <ac:picMkLst>
            <pc:docMk/>
            <pc:sldMk cId="2848871002" sldId="369"/>
            <ac:picMk id="4" creationId="{8588CF2B-5497-C508-1F0A-EEF4C535AA47}"/>
          </ac:picMkLst>
        </pc:picChg>
        <pc:picChg chg="del">
          <ac:chgData name="Ohmäscher, Jonas" userId="857a07d5-ac76-4a36-b82c-f4dacf4d7193" providerId="ADAL" clId="{EEFE3CB4-A2F4-43DC-B264-FFFE4CE17034}" dt="2025-02-03T14:58:55.929" v="2216" actId="478"/>
          <ac:picMkLst>
            <pc:docMk/>
            <pc:sldMk cId="2848871002" sldId="369"/>
            <ac:picMk id="6" creationId="{AF42777E-6DF4-3764-7D8B-F389F895F433}"/>
          </ac:picMkLst>
        </pc:picChg>
      </pc:sldChg>
      <pc:sldChg chg="new del">
        <pc:chgData name="Ohmäscher, Jonas" userId="857a07d5-ac76-4a36-b82c-f4dacf4d7193" providerId="ADAL" clId="{EEFE3CB4-A2F4-43DC-B264-FFFE4CE17034}" dt="2025-02-03T14:58:43.934" v="2193" actId="47"/>
        <pc:sldMkLst>
          <pc:docMk/>
          <pc:sldMk cId="2954371830" sldId="369"/>
        </pc:sldMkLst>
      </pc:sldChg>
      <pc:sldChg chg="delSp del mod">
        <pc:chgData name="Ohmäscher, Jonas" userId="857a07d5-ac76-4a36-b82c-f4dacf4d7193" providerId="ADAL" clId="{EEFE3CB4-A2F4-43DC-B264-FFFE4CE17034}" dt="2025-02-03T10:52:43.132" v="269" actId="47"/>
        <pc:sldMkLst>
          <pc:docMk/>
          <pc:sldMk cId="1039836516" sldId="370"/>
        </pc:sldMkLst>
        <pc:spChg chg="del">
          <ac:chgData name="Ohmäscher, Jonas" userId="857a07d5-ac76-4a36-b82c-f4dacf4d7193" providerId="ADAL" clId="{EEFE3CB4-A2F4-43DC-B264-FFFE4CE17034}" dt="2025-02-03T10:52:30.583" v="268" actId="478"/>
          <ac:spMkLst>
            <pc:docMk/>
            <pc:sldMk cId="1039836516" sldId="370"/>
            <ac:spMk id="10" creationId="{853FA419-3AB8-7B67-4AEB-730C78FD7C7F}"/>
          </ac:spMkLst>
        </pc:spChg>
      </pc:sldChg>
      <pc:sldChg chg="addSp delSp modSp new mod">
        <pc:chgData name="Ohmäscher, Jonas" userId="857a07d5-ac76-4a36-b82c-f4dacf4d7193" providerId="ADAL" clId="{EEFE3CB4-A2F4-43DC-B264-FFFE4CE17034}" dt="2025-02-03T15:07:54.427" v="2386" actId="14100"/>
        <pc:sldMkLst>
          <pc:docMk/>
          <pc:sldMk cId="1807468358" sldId="370"/>
        </pc:sldMkLst>
        <pc:spChg chg="mod">
          <ac:chgData name="Ohmäscher, Jonas" userId="857a07d5-ac76-4a36-b82c-f4dacf4d7193" providerId="ADAL" clId="{EEFE3CB4-A2F4-43DC-B264-FFFE4CE17034}" dt="2025-02-03T15:03:01.162" v="2306" actId="20577"/>
          <ac:spMkLst>
            <pc:docMk/>
            <pc:sldMk cId="1807468358" sldId="370"/>
            <ac:spMk id="2" creationId="{F7512302-44AA-C149-1828-C84E62996633}"/>
          </ac:spMkLst>
        </pc:spChg>
        <pc:spChg chg="mod">
          <ac:chgData name="Ohmäscher, Jonas" userId="857a07d5-ac76-4a36-b82c-f4dacf4d7193" providerId="ADAL" clId="{EEFE3CB4-A2F4-43DC-B264-FFFE4CE17034}" dt="2025-02-03T15:03:48.150" v="2331" actId="20577"/>
          <ac:spMkLst>
            <pc:docMk/>
            <pc:sldMk cId="1807468358" sldId="370"/>
            <ac:spMk id="3" creationId="{8C523007-38E3-A412-989C-538AD6C8ECC7}"/>
          </ac:spMkLst>
        </pc:spChg>
        <pc:spChg chg="add del">
          <ac:chgData name="Ohmäscher, Jonas" userId="857a07d5-ac76-4a36-b82c-f4dacf4d7193" providerId="ADAL" clId="{EEFE3CB4-A2F4-43DC-B264-FFFE4CE17034}" dt="2025-02-03T15:03:50.608" v="2332"/>
          <ac:spMkLst>
            <pc:docMk/>
            <pc:sldMk cId="1807468358" sldId="370"/>
            <ac:spMk id="4" creationId="{DD6D609A-646C-4397-F74E-55D93A218DD7}"/>
          </ac:spMkLst>
        </pc:spChg>
        <pc:spChg chg="add del mod">
          <ac:chgData name="Ohmäscher, Jonas" userId="857a07d5-ac76-4a36-b82c-f4dacf4d7193" providerId="ADAL" clId="{EEFE3CB4-A2F4-43DC-B264-FFFE4CE17034}" dt="2025-02-03T15:04:35.772" v="2336" actId="478"/>
          <ac:spMkLst>
            <pc:docMk/>
            <pc:sldMk cId="1807468358" sldId="370"/>
            <ac:spMk id="5" creationId="{143BCA71-8BE1-8D0A-C002-DDB5C46132A7}"/>
          </ac:spMkLst>
        </pc:spChg>
        <pc:spChg chg="add mod">
          <ac:chgData name="Ohmäscher, Jonas" userId="857a07d5-ac76-4a36-b82c-f4dacf4d7193" providerId="ADAL" clId="{EEFE3CB4-A2F4-43DC-B264-FFFE4CE17034}" dt="2025-02-03T15:07:54.427" v="2386" actId="14100"/>
          <ac:spMkLst>
            <pc:docMk/>
            <pc:sldMk cId="1807468358" sldId="370"/>
            <ac:spMk id="9" creationId="{787E7C22-4D84-7AB6-E47E-A83D32625AB5}"/>
          </ac:spMkLst>
        </pc:spChg>
        <pc:picChg chg="add mod">
          <ac:chgData name="Ohmäscher, Jonas" userId="857a07d5-ac76-4a36-b82c-f4dacf4d7193" providerId="ADAL" clId="{EEFE3CB4-A2F4-43DC-B264-FFFE4CE17034}" dt="2025-02-03T15:03:26.508" v="2323"/>
          <ac:picMkLst>
            <pc:docMk/>
            <pc:sldMk cId="1807468358" sldId="370"/>
            <ac:picMk id="6" creationId="{F120DC78-1911-17F8-7803-A7164293AA10}"/>
          </ac:picMkLst>
        </pc:picChg>
        <pc:picChg chg="add mod">
          <ac:chgData name="Ohmäscher, Jonas" userId="857a07d5-ac76-4a36-b82c-f4dacf4d7193" providerId="ADAL" clId="{EEFE3CB4-A2F4-43DC-B264-FFFE4CE17034}" dt="2025-02-03T15:03:43.589" v="2329"/>
          <ac:picMkLst>
            <pc:docMk/>
            <pc:sldMk cId="1807468358" sldId="370"/>
            <ac:picMk id="7" creationId="{C6576E88-87AB-7A6D-8714-5B489F50AA20}"/>
          </ac:picMkLst>
        </pc:picChg>
        <pc:picChg chg="add mod">
          <ac:chgData name="Ohmäscher, Jonas" userId="857a07d5-ac76-4a36-b82c-f4dacf4d7193" providerId="ADAL" clId="{EEFE3CB4-A2F4-43DC-B264-FFFE4CE17034}" dt="2025-02-03T15:04:45.839" v="2339" actId="1076"/>
          <ac:picMkLst>
            <pc:docMk/>
            <pc:sldMk cId="1807468358" sldId="370"/>
            <ac:picMk id="8" creationId="{2B0765B4-6191-8C37-4F73-8D98C4DD751E}"/>
          </ac:picMkLst>
        </pc:pic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608997090" sldId="371"/>
        </pc:sldMkLst>
      </pc:sldChg>
      <pc:sldChg chg="addSp delSp modSp new mod">
        <pc:chgData name="Ohmäscher, Jonas" userId="857a07d5-ac76-4a36-b82c-f4dacf4d7193" providerId="ADAL" clId="{EEFE3CB4-A2F4-43DC-B264-FFFE4CE17034}" dt="2025-02-03T15:19:13.998" v="2421" actId="1076"/>
        <pc:sldMkLst>
          <pc:docMk/>
          <pc:sldMk cId="1256958029" sldId="371"/>
        </pc:sldMkLst>
        <pc:spChg chg="mod">
          <ac:chgData name="Ohmäscher, Jonas" userId="857a07d5-ac76-4a36-b82c-f4dacf4d7193" providerId="ADAL" clId="{EEFE3CB4-A2F4-43DC-B264-FFFE4CE17034}" dt="2025-02-03T15:10:38.413" v="2399" actId="20577"/>
          <ac:spMkLst>
            <pc:docMk/>
            <pc:sldMk cId="1256958029" sldId="371"/>
            <ac:spMk id="2" creationId="{460A7F71-17A3-C0B3-1D10-9C6A5C228DF8}"/>
          </ac:spMkLst>
        </pc:spChg>
        <pc:spChg chg="mod">
          <ac:chgData name="Ohmäscher, Jonas" userId="857a07d5-ac76-4a36-b82c-f4dacf4d7193" providerId="ADAL" clId="{EEFE3CB4-A2F4-43DC-B264-FFFE4CE17034}" dt="2025-02-03T15:10:42.159" v="2409" actId="20577"/>
          <ac:spMkLst>
            <pc:docMk/>
            <pc:sldMk cId="1256958029" sldId="371"/>
            <ac:spMk id="3" creationId="{C8B74CF5-E6E7-6FAC-17E5-8E74F64B835B}"/>
          </ac:spMkLst>
        </pc:spChg>
        <pc:spChg chg="del">
          <ac:chgData name="Ohmäscher, Jonas" userId="857a07d5-ac76-4a36-b82c-f4dacf4d7193" providerId="ADAL" clId="{EEFE3CB4-A2F4-43DC-B264-FFFE4CE17034}" dt="2025-02-03T15:10:52.463" v="2410"/>
          <ac:spMkLst>
            <pc:docMk/>
            <pc:sldMk cId="1256958029" sldId="371"/>
            <ac:spMk id="4" creationId="{AF77B9B7-C8F7-93BB-D13D-1A3AB78853C2}"/>
          </ac:spMkLst>
        </pc:spChg>
        <pc:spChg chg="del">
          <ac:chgData name="Ohmäscher, Jonas" userId="857a07d5-ac76-4a36-b82c-f4dacf4d7193" providerId="ADAL" clId="{EEFE3CB4-A2F4-43DC-B264-FFFE4CE17034}" dt="2025-02-03T15:10:54.365" v="2411" actId="478"/>
          <ac:spMkLst>
            <pc:docMk/>
            <pc:sldMk cId="1256958029" sldId="371"/>
            <ac:spMk id="5" creationId="{D6208A2A-4644-65E3-744C-C243B1180FA3}"/>
          </ac:spMkLst>
        </pc:spChg>
        <pc:picChg chg="add mod ord">
          <ac:chgData name="Ohmäscher, Jonas" userId="857a07d5-ac76-4a36-b82c-f4dacf4d7193" providerId="ADAL" clId="{EEFE3CB4-A2F4-43DC-B264-FFFE4CE17034}" dt="2025-02-03T15:19:13.998" v="2421" actId="1076"/>
          <ac:picMkLst>
            <pc:docMk/>
            <pc:sldMk cId="1256958029" sldId="371"/>
            <ac:picMk id="6" creationId="{FC63EBEA-25B1-B691-7C97-EBFA2EDA914A}"/>
          </ac:picMkLst>
        </pc:picChg>
      </pc:sldChg>
      <pc:sldChg chg="delSp modSp new mod">
        <pc:chgData name="Ohmäscher, Jonas" userId="857a07d5-ac76-4a36-b82c-f4dacf4d7193" providerId="ADAL" clId="{EEFE3CB4-A2F4-43DC-B264-FFFE4CE17034}" dt="2025-02-03T15:21:37.533" v="2452" actId="1076"/>
        <pc:sldMkLst>
          <pc:docMk/>
          <pc:sldMk cId="1709928996" sldId="372"/>
        </pc:sldMkLst>
        <pc:spChg chg="mod">
          <ac:chgData name="Ohmäscher, Jonas" userId="857a07d5-ac76-4a36-b82c-f4dacf4d7193" providerId="ADAL" clId="{EEFE3CB4-A2F4-43DC-B264-FFFE4CE17034}" dt="2025-02-03T15:19:24.049" v="2431" actId="20577"/>
          <ac:spMkLst>
            <pc:docMk/>
            <pc:sldMk cId="1709928996" sldId="372"/>
            <ac:spMk id="2" creationId="{4EA6B219-0C7A-A097-2CCF-F96851BF2D84}"/>
          </ac:spMkLst>
        </pc:spChg>
        <pc:spChg chg="mod">
          <ac:chgData name="Ohmäscher, Jonas" userId="857a07d5-ac76-4a36-b82c-f4dacf4d7193" providerId="ADAL" clId="{EEFE3CB4-A2F4-43DC-B264-FFFE4CE17034}" dt="2025-02-03T15:20:11.589" v="2450" actId="20577"/>
          <ac:spMkLst>
            <pc:docMk/>
            <pc:sldMk cId="1709928996" sldId="372"/>
            <ac:spMk id="3" creationId="{E312FE6C-ECF0-ECF8-A8E0-7C24D997AAD8}"/>
          </ac:spMkLst>
        </pc:spChg>
        <pc:spChg chg="mod">
          <ac:chgData name="Ohmäscher, Jonas" userId="857a07d5-ac76-4a36-b82c-f4dacf4d7193" providerId="ADAL" clId="{EEFE3CB4-A2F4-43DC-B264-FFFE4CE17034}" dt="2025-02-03T15:21:37.533" v="2452" actId="1076"/>
          <ac:spMkLst>
            <pc:docMk/>
            <pc:sldMk cId="1709928996" sldId="372"/>
            <ac:spMk id="4" creationId="{3AF7D80F-EC47-20B9-AAD2-D5958124D900}"/>
          </ac:spMkLst>
        </pc:spChg>
        <pc:spChg chg="del">
          <ac:chgData name="Ohmäscher, Jonas" userId="857a07d5-ac76-4a36-b82c-f4dacf4d7193" providerId="ADAL" clId="{EEFE3CB4-A2F4-43DC-B264-FFFE4CE17034}" dt="2025-02-03T15:21:31.564" v="2451" actId="478"/>
          <ac:spMkLst>
            <pc:docMk/>
            <pc:sldMk cId="1709928996" sldId="372"/>
            <ac:spMk id="5" creationId="{D7D053CD-A9A3-C1AC-FFFF-12863BD91C60}"/>
          </ac:spMkLst>
        </pc:sp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2426569790" sldId="372"/>
        </pc:sldMkLst>
      </pc:sldChg>
      <pc:sldChg chg="addSp delSp modSp new mod">
        <pc:chgData name="Ohmäscher, Jonas" userId="857a07d5-ac76-4a36-b82c-f4dacf4d7193" providerId="ADAL" clId="{EEFE3CB4-A2F4-43DC-B264-FFFE4CE17034}" dt="2025-02-03T15:24:02.826" v="2492" actId="1076"/>
        <pc:sldMkLst>
          <pc:docMk/>
          <pc:sldMk cId="965523323" sldId="373"/>
        </pc:sldMkLst>
        <pc:spChg chg="mod">
          <ac:chgData name="Ohmäscher, Jonas" userId="857a07d5-ac76-4a36-b82c-f4dacf4d7193" providerId="ADAL" clId="{EEFE3CB4-A2F4-43DC-B264-FFFE4CE17034}" dt="2025-02-03T15:21:52.799" v="2462" actId="20577"/>
          <ac:spMkLst>
            <pc:docMk/>
            <pc:sldMk cId="965523323" sldId="373"/>
            <ac:spMk id="2" creationId="{10733558-16AB-496F-499E-652D345895A0}"/>
          </ac:spMkLst>
        </pc:spChg>
        <pc:spChg chg="mod">
          <ac:chgData name="Ohmäscher, Jonas" userId="857a07d5-ac76-4a36-b82c-f4dacf4d7193" providerId="ADAL" clId="{EEFE3CB4-A2F4-43DC-B264-FFFE4CE17034}" dt="2025-02-03T15:23:08.155" v="2482" actId="20577"/>
          <ac:spMkLst>
            <pc:docMk/>
            <pc:sldMk cId="965523323" sldId="373"/>
            <ac:spMk id="3" creationId="{5697FD23-68AD-6BFE-9999-35C400D97E4E}"/>
          </ac:spMkLst>
        </pc:spChg>
        <pc:spChg chg="del">
          <ac:chgData name="Ohmäscher, Jonas" userId="857a07d5-ac76-4a36-b82c-f4dacf4d7193" providerId="ADAL" clId="{EEFE3CB4-A2F4-43DC-B264-FFFE4CE17034}" dt="2025-02-03T15:23:20.950" v="2483"/>
          <ac:spMkLst>
            <pc:docMk/>
            <pc:sldMk cId="965523323" sldId="373"/>
            <ac:spMk id="4" creationId="{840EA053-5986-9E84-9A34-777818B0C2EC}"/>
          </ac:spMkLst>
        </pc:spChg>
        <pc:spChg chg="del">
          <ac:chgData name="Ohmäscher, Jonas" userId="857a07d5-ac76-4a36-b82c-f4dacf4d7193" providerId="ADAL" clId="{EEFE3CB4-A2F4-43DC-B264-FFFE4CE17034}" dt="2025-02-03T15:23:22.845" v="2484" actId="478"/>
          <ac:spMkLst>
            <pc:docMk/>
            <pc:sldMk cId="965523323" sldId="373"/>
            <ac:spMk id="5" creationId="{10E7180C-C3EA-A86F-14B2-FF641AE96A7A}"/>
          </ac:spMkLst>
        </pc:spChg>
        <pc:picChg chg="add mod">
          <ac:chgData name="Ohmäscher, Jonas" userId="857a07d5-ac76-4a36-b82c-f4dacf4d7193" providerId="ADAL" clId="{EEFE3CB4-A2F4-43DC-B264-FFFE4CE17034}" dt="2025-02-03T15:24:02.826" v="2492" actId="1076"/>
          <ac:picMkLst>
            <pc:docMk/>
            <pc:sldMk cId="965523323" sldId="373"/>
            <ac:picMk id="6" creationId="{BE67919D-4DC3-B48F-0199-B53D624BEA3A}"/>
          </ac:picMkLst>
        </pc:pic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4188567254" sldId="373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914653262" sldId="374"/>
        </pc:sldMkLst>
      </pc:sldChg>
      <pc:sldChg chg="addSp delSp modSp new mod">
        <pc:chgData name="Ohmäscher, Jonas" userId="857a07d5-ac76-4a36-b82c-f4dacf4d7193" providerId="ADAL" clId="{EEFE3CB4-A2F4-43DC-B264-FFFE4CE17034}" dt="2025-02-03T16:03:34.318" v="3084" actId="5793"/>
        <pc:sldMkLst>
          <pc:docMk/>
          <pc:sldMk cId="4273665421" sldId="374"/>
        </pc:sldMkLst>
        <pc:spChg chg="mod">
          <ac:chgData name="Ohmäscher, Jonas" userId="857a07d5-ac76-4a36-b82c-f4dacf4d7193" providerId="ADAL" clId="{EEFE3CB4-A2F4-43DC-B264-FFFE4CE17034}" dt="2025-02-03T15:24:29.006" v="2504" actId="20577"/>
          <ac:spMkLst>
            <pc:docMk/>
            <pc:sldMk cId="4273665421" sldId="374"/>
            <ac:spMk id="2" creationId="{4238501B-97A0-75C8-8926-22792767DB3E}"/>
          </ac:spMkLst>
        </pc:spChg>
        <pc:spChg chg="mod">
          <ac:chgData name="Ohmäscher, Jonas" userId="857a07d5-ac76-4a36-b82c-f4dacf4d7193" providerId="ADAL" clId="{EEFE3CB4-A2F4-43DC-B264-FFFE4CE17034}" dt="2025-02-03T15:24:38.269" v="2518" actId="20577"/>
          <ac:spMkLst>
            <pc:docMk/>
            <pc:sldMk cId="4273665421" sldId="374"/>
            <ac:spMk id="3" creationId="{E5EA1FB8-2905-0912-D020-4A8F1D64BA18}"/>
          </ac:spMkLst>
        </pc:spChg>
        <pc:spChg chg="mod">
          <ac:chgData name="Ohmäscher, Jonas" userId="857a07d5-ac76-4a36-b82c-f4dacf4d7193" providerId="ADAL" clId="{EEFE3CB4-A2F4-43DC-B264-FFFE4CE17034}" dt="2025-02-03T16:03:34.318" v="3084" actId="5793"/>
          <ac:spMkLst>
            <pc:docMk/>
            <pc:sldMk cId="4273665421" sldId="374"/>
            <ac:spMk id="4" creationId="{EC42467A-2B7C-9B33-B359-AEF90C84F7A8}"/>
          </ac:spMkLst>
        </pc:spChg>
        <pc:spChg chg="del">
          <ac:chgData name="Ohmäscher, Jonas" userId="857a07d5-ac76-4a36-b82c-f4dacf4d7193" providerId="ADAL" clId="{EEFE3CB4-A2F4-43DC-B264-FFFE4CE17034}" dt="2025-02-03T15:25:07.521" v="2519" actId="478"/>
          <ac:spMkLst>
            <pc:docMk/>
            <pc:sldMk cId="4273665421" sldId="374"/>
            <ac:spMk id="5" creationId="{9B9E9E00-1AFD-05BC-902A-5DFF3DC08EDA}"/>
          </ac:spMkLst>
        </pc:spChg>
        <pc:spChg chg="add del mod">
          <ac:chgData name="Ohmäscher, Jonas" userId="857a07d5-ac76-4a36-b82c-f4dacf4d7193" providerId="ADAL" clId="{EEFE3CB4-A2F4-43DC-B264-FFFE4CE17034}" dt="2025-02-03T15:32:31.759" v="2704" actId="478"/>
          <ac:spMkLst>
            <pc:docMk/>
            <pc:sldMk cId="4273665421" sldId="374"/>
            <ac:spMk id="6" creationId="{FBE49619-79CA-0F57-C888-7748DE75C9E3}"/>
          </ac:spMkLst>
        </pc:spChg>
        <pc:spChg chg="add del mod">
          <ac:chgData name="Ohmäscher, Jonas" userId="857a07d5-ac76-4a36-b82c-f4dacf4d7193" providerId="ADAL" clId="{EEFE3CB4-A2F4-43DC-B264-FFFE4CE17034}" dt="2025-02-03T15:32:33.702" v="2705" actId="478"/>
          <ac:spMkLst>
            <pc:docMk/>
            <pc:sldMk cId="4273665421" sldId="374"/>
            <ac:spMk id="7" creationId="{34FFA64D-9827-C85A-F3B5-C559C2E501F5}"/>
          </ac:spMkLst>
        </pc:spChg>
        <pc:spChg chg="add mod">
          <ac:chgData name="Ohmäscher, Jonas" userId="857a07d5-ac76-4a36-b82c-f4dacf4d7193" providerId="ADAL" clId="{EEFE3CB4-A2F4-43DC-B264-FFFE4CE17034}" dt="2025-02-03T16:01:28.652" v="2936" actId="1076"/>
          <ac:spMkLst>
            <pc:docMk/>
            <pc:sldMk cId="4273665421" sldId="374"/>
            <ac:spMk id="8" creationId="{D49FD7C6-3E26-7C80-EDB9-E56B9F4F7061}"/>
          </ac:spMkLst>
        </pc:spChg>
        <pc:spChg chg="add mod">
          <ac:chgData name="Ohmäscher, Jonas" userId="857a07d5-ac76-4a36-b82c-f4dacf4d7193" providerId="ADAL" clId="{EEFE3CB4-A2F4-43DC-B264-FFFE4CE17034}" dt="2025-02-03T16:03:08.877" v="3082" actId="20577"/>
          <ac:spMkLst>
            <pc:docMk/>
            <pc:sldMk cId="4273665421" sldId="374"/>
            <ac:spMk id="9" creationId="{55A76A48-9465-42E1-985B-6356D6E9B0B3}"/>
          </ac:spMkLst>
        </pc:spChg>
      </pc:sldChg>
      <pc:sldChg chg="addSp modSp new mod">
        <pc:chgData name="Ohmäscher, Jonas" userId="857a07d5-ac76-4a36-b82c-f4dacf4d7193" providerId="ADAL" clId="{EEFE3CB4-A2F4-43DC-B264-FFFE4CE17034}" dt="2025-02-03T16:14:07.624" v="3209"/>
        <pc:sldMkLst>
          <pc:docMk/>
          <pc:sldMk cId="462618206" sldId="375"/>
        </pc:sldMkLst>
        <pc:spChg chg="mod">
          <ac:chgData name="Ohmäscher, Jonas" userId="857a07d5-ac76-4a36-b82c-f4dacf4d7193" providerId="ADAL" clId="{EEFE3CB4-A2F4-43DC-B264-FFFE4CE17034}" dt="2025-02-03T16:03:44.557" v="3094" actId="20577"/>
          <ac:spMkLst>
            <pc:docMk/>
            <pc:sldMk cId="462618206" sldId="375"/>
            <ac:spMk id="2" creationId="{8D841F89-9D8F-0623-3D0F-2814FCFCFDB5}"/>
          </ac:spMkLst>
        </pc:spChg>
        <pc:spChg chg="mod">
          <ac:chgData name="Ohmäscher, Jonas" userId="857a07d5-ac76-4a36-b82c-f4dacf4d7193" providerId="ADAL" clId="{EEFE3CB4-A2F4-43DC-B264-FFFE4CE17034}" dt="2025-02-03T16:03:51.881" v="3120" actId="20577"/>
          <ac:spMkLst>
            <pc:docMk/>
            <pc:sldMk cId="462618206" sldId="375"/>
            <ac:spMk id="3" creationId="{ABE6CAA5-F673-4284-5DA4-7F4101E4508B}"/>
          </ac:spMkLst>
        </pc:spChg>
        <pc:spChg chg="mod">
          <ac:chgData name="Ohmäscher, Jonas" userId="857a07d5-ac76-4a36-b82c-f4dacf4d7193" providerId="ADAL" clId="{EEFE3CB4-A2F4-43DC-B264-FFFE4CE17034}" dt="2025-02-03T16:12:07.076" v="3195" actId="14100"/>
          <ac:spMkLst>
            <pc:docMk/>
            <pc:sldMk cId="462618206" sldId="375"/>
            <ac:spMk id="4" creationId="{6EA245F5-A88E-38D9-A084-52365429FC29}"/>
          </ac:spMkLst>
        </pc:spChg>
        <pc:spChg chg="mod">
          <ac:chgData name="Ohmäscher, Jonas" userId="857a07d5-ac76-4a36-b82c-f4dacf4d7193" providerId="ADAL" clId="{EEFE3CB4-A2F4-43DC-B264-FFFE4CE17034}" dt="2025-02-03T16:12:00.766" v="3194" actId="113"/>
          <ac:spMkLst>
            <pc:docMk/>
            <pc:sldMk cId="462618206" sldId="375"/>
            <ac:spMk id="5" creationId="{13076A53-6FC3-BAE9-3109-434B1F47AB5B}"/>
          </ac:spMkLst>
        </pc:spChg>
        <pc:graphicFrameChg chg="add mod">
          <ac:chgData name="Ohmäscher, Jonas" userId="857a07d5-ac76-4a36-b82c-f4dacf4d7193" providerId="ADAL" clId="{EEFE3CB4-A2F4-43DC-B264-FFFE4CE17034}" dt="2025-02-03T16:08:48.059" v="3176"/>
          <ac:graphicFrameMkLst>
            <pc:docMk/>
            <pc:sldMk cId="462618206" sldId="375"/>
            <ac:graphicFrameMk id="6" creationId="{19D26965-B15F-4032-D26D-4CDC39C46A74}"/>
          </ac:graphicFrameMkLst>
        </pc:graphicFrameChg>
        <pc:graphicFrameChg chg="add mod modGraphic">
          <ac:chgData name="Ohmäscher, Jonas" userId="857a07d5-ac76-4a36-b82c-f4dacf4d7193" providerId="ADAL" clId="{EEFE3CB4-A2F4-43DC-B264-FFFE4CE17034}" dt="2025-02-03T16:11:51.815" v="3192" actId="1076"/>
          <ac:graphicFrameMkLst>
            <pc:docMk/>
            <pc:sldMk cId="462618206" sldId="375"/>
            <ac:graphicFrameMk id="7" creationId="{B4AEB191-E572-97F7-3ECF-DEB0045B8628}"/>
          </ac:graphicFrameMkLst>
        </pc:graphicFrameChg>
        <pc:graphicFrameChg chg="add mod">
          <ac:chgData name="Ohmäscher, Jonas" userId="857a07d5-ac76-4a36-b82c-f4dacf4d7193" providerId="ADAL" clId="{EEFE3CB4-A2F4-43DC-B264-FFFE4CE17034}" dt="2025-02-03T16:12:17.658" v="3196"/>
          <ac:graphicFrameMkLst>
            <pc:docMk/>
            <pc:sldMk cId="462618206" sldId="375"/>
            <ac:graphicFrameMk id="8" creationId="{16059378-4100-F625-071B-719D88DC32E1}"/>
          </ac:graphicFrameMkLst>
        </pc:graphicFrameChg>
        <pc:graphicFrameChg chg="add mod modGraphic">
          <ac:chgData name="Ohmäscher, Jonas" userId="857a07d5-ac76-4a36-b82c-f4dacf4d7193" providerId="ADAL" clId="{EEFE3CB4-A2F4-43DC-B264-FFFE4CE17034}" dt="2025-02-03T16:14:07.624" v="3209"/>
          <ac:graphicFrameMkLst>
            <pc:docMk/>
            <pc:sldMk cId="462618206" sldId="375"/>
            <ac:graphicFrameMk id="9" creationId="{43D34C3D-E431-02FE-A708-C736DEAD485F}"/>
          </ac:graphicFrameMkLst>
        </pc:graphicFrameChg>
      </pc:sldChg>
      <pc:sldChg chg="addSp delSp modSp new mod">
        <pc:chgData name="Ohmäscher, Jonas" userId="857a07d5-ac76-4a36-b82c-f4dacf4d7193" providerId="ADAL" clId="{EEFE3CB4-A2F4-43DC-B264-FFFE4CE17034}" dt="2025-02-03T16:25:01.173" v="3345" actId="1076"/>
        <pc:sldMkLst>
          <pc:docMk/>
          <pc:sldMk cId="2388991326" sldId="376"/>
        </pc:sldMkLst>
        <pc:spChg chg="mod">
          <ac:chgData name="Ohmäscher, Jonas" userId="857a07d5-ac76-4a36-b82c-f4dacf4d7193" providerId="ADAL" clId="{EEFE3CB4-A2F4-43DC-B264-FFFE4CE17034}" dt="2025-02-03T16:14:37.234" v="3221" actId="20577"/>
          <ac:spMkLst>
            <pc:docMk/>
            <pc:sldMk cId="2388991326" sldId="376"/>
            <ac:spMk id="2" creationId="{98E35247-BD8D-0DE5-8CDC-6A9CA1BDF801}"/>
          </ac:spMkLst>
        </pc:spChg>
        <pc:spChg chg="mod">
          <ac:chgData name="Ohmäscher, Jonas" userId="857a07d5-ac76-4a36-b82c-f4dacf4d7193" providerId="ADAL" clId="{EEFE3CB4-A2F4-43DC-B264-FFFE4CE17034}" dt="2025-02-03T16:15:08.681" v="3238" actId="20577"/>
          <ac:spMkLst>
            <pc:docMk/>
            <pc:sldMk cId="2388991326" sldId="376"/>
            <ac:spMk id="3" creationId="{B0CEF082-BC09-072C-7F0C-912FE56AB5FF}"/>
          </ac:spMkLst>
        </pc:spChg>
        <pc:spChg chg="mod">
          <ac:chgData name="Ohmäscher, Jonas" userId="857a07d5-ac76-4a36-b82c-f4dacf4d7193" providerId="ADAL" clId="{EEFE3CB4-A2F4-43DC-B264-FFFE4CE17034}" dt="2025-02-03T16:15:30.631" v="3252" actId="113"/>
          <ac:spMkLst>
            <pc:docMk/>
            <pc:sldMk cId="2388991326" sldId="376"/>
            <ac:spMk id="4" creationId="{8E48227C-4511-5BBD-5ADE-BD14BCFA98B3}"/>
          </ac:spMkLst>
        </pc:spChg>
        <pc:spChg chg="del">
          <ac:chgData name="Ohmäscher, Jonas" userId="857a07d5-ac76-4a36-b82c-f4dacf4d7193" providerId="ADAL" clId="{EEFE3CB4-A2F4-43DC-B264-FFFE4CE17034}" dt="2025-02-03T16:15:41.474" v="3253" actId="478"/>
          <ac:spMkLst>
            <pc:docMk/>
            <pc:sldMk cId="2388991326" sldId="376"/>
            <ac:spMk id="5" creationId="{AEC5CFC8-07BE-6846-05C5-20A47BF44A29}"/>
          </ac:spMkLst>
        </pc:spChg>
        <pc:spChg chg="add mod ord">
          <ac:chgData name="Ohmäscher, Jonas" userId="857a07d5-ac76-4a36-b82c-f4dacf4d7193" providerId="ADAL" clId="{EEFE3CB4-A2F4-43DC-B264-FFFE4CE17034}" dt="2025-02-03T16:22:55.571" v="3323" actId="171"/>
          <ac:spMkLst>
            <pc:docMk/>
            <pc:sldMk cId="2388991326" sldId="376"/>
            <ac:spMk id="7" creationId="{8E7A38B5-C917-FD96-73D6-40490DB32D49}"/>
          </ac:spMkLst>
        </pc:spChg>
        <pc:graphicFrameChg chg="add mod modGraphic">
          <ac:chgData name="Ohmäscher, Jonas" userId="857a07d5-ac76-4a36-b82c-f4dacf4d7193" providerId="ADAL" clId="{EEFE3CB4-A2F4-43DC-B264-FFFE4CE17034}" dt="2025-02-03T16:25:01.173" v="3345" actId="1076"/>
          <ac:graphicFrameMkLst>
            <pc:docMk/>
            <pc:sldMk cId="2388991326" sldId="376"/>
            <ac:graphicFrameMk id="6" creationId="{42B9056D-AEB5-6822-B779-C83065B1DDB4}"/>
          </ac:graphicFrameMkLst>
        </pc:graphicFrameChg>
      </pc:sldChg>
      <pc:sldChg chg="addSp delSp modSp add mod">
        <pc:chgData name="Ohmäscher, Jonas" userId="857a07d5-ac76-4a36-b82c-f4dacf4d7193" providerId="ADAL" clId="{EEFE3CB4-A2F4-43DC-B264-FFFE4CE17034}" dt="2025-02-03T17:08:23.099" v="3991"/>
        <pc:sldMkLst>
          <pc:docMk/>
          <pc:sldMk cId="1498289594" sldId="377"/>
        </pc:sldMkLst>
        <pc:spChg chg="mod">
          <ac:chgData name="Ohmäscher, Jonas" userId="857a07d5-ac76-4a36-b82c-f4dacf4d7193" providerId="ADAL" clId="{EEFE3CB4-A2F4-43DC-B264-FFFE4CE17034}" dt="2025-02-03T16:28:18.462" v="3374" actId="1076"/>
          <ac:spMkLst>
            <pc:docMk/>
            <pc:sldMk cId="1498289594" sldId="377"/>
            <ac:spMk id="4" creationId="{F91AF384-06A0-F225-CCA8-B112B6D80A69}"/>
          </ac:spMkLst>
        </pc:spChg>
        <pc:spChg chg="del">
          <ac:chgData name="Ohmäscher, Jonas" userId="857a07d5-ac76-4a36-b82c-f4dacf4d7193" providerId="ADAL" clId="{EEFE3CB4-A2F4-43DC-B264-FFFE4CE17034}" dt="2025-02-03T16:26:32.741" v="3356" actId="478"/>
          <ac:spMkLst>
            <pc:docMk/>
            <pc:sldMk cId="1498289594" sldId="377"/>
            <ac:spMk id="7" creationId="{B48B5570-AC24-2EB8-B88F-50F58828D531}"/>
          </ac:spMkLst>
        </pc:spChg>
        <pc:graphicFrameChg chg="add mod">
          <ac:chgData name="Ohmäscher, Jonas" userId="857a07d5-ac76-4a36-b82c-f4dacf4d7193" providerId="ADAL" clId="{EEFE3CB4-A2F4-43DC-B264-FFFE4CE17034}" dt="2025-02-03T16:26:39.955" v="3357"/>
          <ac:graphicFrameMkLst>
            <pc:docMk/>
            <pc:sldMk cId="1498289594" sldId="377"/>
            <ac:graphicFrameMk id="5" creationId="{A40E144B-68FE-952A-686C-19DA7D62A9D3}"/>
          </ac:graphicFrameMkLst>
        </pc:graphicFrameChg>
        <pc:graphicFrameChg chg="del">
          <ac:chgData name="Ohmäscher, Jonas" userId="857a07d5-ac76-4a36-b82c-f4dacf4d7193" providerId="ADAL" clId="{EEFE3CB4-A2F4-43DC-B264-FFFE4CE17034}" dt="2025-02-03T16:26:30.909" v="3355" actId="478"/>
          <ac:graphicFrameMkLst>
            <pc:docMk/>
            <pc:sldMk cId="1498289594" sldId="377"/>
            <ac:graphicFrameMk id="6" creationId="{B784143C-7C51-C122-8E08-54101365FF96}"/>
          </ac:graphicFrameMkLst>
        </pc:graphicFrameChg>
        <pc:graphicFrameChg chg="add mod modGraphic">
          <ac:chgData name="Ohmäscher, Jonas" userId="857a07d5-ac76-4a36-b82c-f4dacf4d7193" providerId="ADAL" clId="{EEFE3CB4-A2F4-43DC-B264-FFFE4CE17034}" dt="2025-02-03T17:08:23.099" v="3991"/>
          <ac:graphicFrameMkLst>
            <pc:docMk/>
            <pc:sldMk cId="1498289594" sldId="377"/>
            <ac:graphicFrameMk id="8" creationId="{312491E0-606F-A210-41A2-17CE71D66B49}"/>
          </ac:graphicFrameMkLst>
        </pc:graphicFrame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1525604888" sldId="377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2628602549" sldId="378"/>
        </pc:sldMkLst>
      </pc:sldChg>
      <pc:sldChg chg="addSp delSp modSp add mod">
        <pc:chgData name="Ohmäscher, Jonas" userId="857a07d5-ac76-4a36-b82c-f4dacf4d7193" providerId="ADAL" clId="{EEFE3CB4-A2F4-43DC-B264-FFFE4CE17034}" dt="2025-02-03T16:36:35.073" v="3414" actId="1076"/>
        <pc:sldMkLst>
          <pc:docMk/>
          <pc:sldMk cId="3971441457" sldId="378"/>
        </pc:sldMkLst>
        <pc:spChg chg="mod">
          <ac:chgData name="Ohmäscher, Jonas" userId="857a07d5-ac76-4a36-b82c-f4dacf4d7193" providerId="ADAL" clId="{EEFE3CB4-A2F4-43DC-B264-FFFE4CE17034}" dt="2025-02-03T16:34:22.382" v="3405" actId="113"/>
          <ac:spMkLst>
            <pc:docMk/>
            <pc:sldMk cId="3971441457" sldId="378"/>
            <ac:spMk id="4" creationId="{757B4264-4CCE-FCA7-6DC9-C5338C17D5E0}"/>
          </ac:spMkLst>
        </pc:spChg>
        <pc:graphicFrameChg chg="del">
          <ac:chgData name="Ohmäscher, Jonas" userId="857a07d5-ac76-4a36-b82c-f4dacf4d7193" providerId="ADAL" clId="{EEFE3CB4-A2F4-43DC-B264-FFFE4CE17034}" dt="2025-02-03T16:34:04.408" v="3379" actId="478"/>
          <ac:graphicFrameMkLst>
            <pc:docMk/>
            <pc:sldMk cId="3971441457" sldId="378"/>
            <ac:graphicFrameMk id="8" creationId="{B2CD7657-208F-525F-0A1F-5839BFDC8725}"/>
          </ac:graphicFrameMkLst>
        </pc:graphicFrameChg>
        <pc:picChg chg="add del mod">
          <ac:chgData name="Ohmäscher, Jonas" userId="857a07d5-ac76-4a36-b82c-f4dacf4d7193" providerId="ADAL" clId="{EEFE3CB4-A2F4-43DC-B264-FFFE4CE17034}" dt="2025-02-03T16:36:19.456" v="3408" actId="478"/>
          <ac:picMkLst>
            <pc:docMk/>
            <pc:sldMk cId="3971441457" sldId="378"/>
            <ac:picMk id="6" creationId="{EF1ED4A2-4C45-2D02-66E9-B849BD25DAC7}"/>
          </ac:picMkLst>
        </pc:picChg>
        <pc:picChg chg="add mod">
          <ac:chgData name="Ohmäscher, Jonas" userId="857a07d5-ac76-4a36-b82c-f4dacf4d7193" providerId="ADAL" clId="{EEFE3CB4-A2F4-43DC-B264-FFFE4CE17034}" dt="2025-02-03T16:36:35.073" v="3414" actId="1076"/>
          <ac:picMkLst>
            <pc:docMk/>
            <pc:sldMk cId="3971441457" sldId="378"/>
            <ac:picMk id="9" creationId="{4AFBD290-EEC1-6A43-2B66-CD1A96C185F7}"/>
          </ac:picMkLst>
        </pc:picChg>
      </pc:sldChg>
      <pc:sldChg chg="addSp delSp modSp new mod">
        <pc:chgData name="Ohmäscher, Jonas" userId="857a07d5-ac76-4a36-b82c-f4dacf4d7193" providerId="ADAL" clId="{EEFE3CB4-A2F4-43DC-B264-FFFE4CE17034}" dt="2025-02-03T17:14:38.179" v="4108" actId="2710"/>
        <pc:sldMkLst>
          <pc:docMk/>
          <pc:sldMk cId="467465338" sldId="379"/>
        </pc:sldMkLst>
        <pc:spChg chg="mod">
          <ac:chgData name="Ohmäscher, Jonas" userId="857a07d5-ac76-4a36-b82c-f4dacf4d7193" providerId="ADAL" clId="{EEFE3CB4-A2F4-43DC-B264-FFFE4CE17034}" dt="2025-02-03T16:36:58.768" v="3424" actId="20577"/>
          <ac:spMkLst>
            <pc:docMk/>
            <pc:sldMk cId="467465338" sldId="379"/>
            <ac:spMk id="2" creationId="{37BBD659-2627-FB3F-1E0A-A4CF08BE8C00}"/>
          </ac:spMkLst>
        </pc:spChg>
        <pc:spChg chg="mod">
          <ac:chgData name="Ohmäscher, Jonas" userId="857a07d5-ac76-4a36-b82c-f4dacf4d7193" providerId="ADAL" clId="{EEFE3CB4-A2F4-43DC-B264-FFFE4CE17034}" dt="2025-02-03T16:37:54.653" v="3464" actId="20577"/>
          <ac:spMkLst>
            <pc:docMk/>
            <pc:sldMk cId="467465338" sldId="379"/>
            <ac:spMk id="3" creationId="{4B2755CF-23A6-533D-4FF9-DCF0BA28AB71}"/>
          </ac:spMkLst>
        </pc:spChg>
        <pc:spChg chg="mod">
          <ac:chgData name="Ohmäscher, Jonas" userId="857a07d5-ac76-4a36-b82c-f4dacf4d7193" providerId="ADAL" clId="{EEFE3CB4-A2F4-43DC-B264-FFFE4CE17034}" dt="2025-02-03T17:14:38.179" v="4108" actId="2710"/>
          <ac:spMkLst>
            <pc:docMk/>
            <pc:sldMk cId="467465338" sldId="379"/>
            <ac:spMk id="4" creationId="{3A3649C4-85FB-1C80-7F13-821849FFEA81}"/>
          </ac:spMkLst>
        </pc:spChg>
        <pc:spChg chg="del mod">
          <ac:chgData name="Ohmäscher, Jonas" userId="857a07d5-ac76-4a36-b82c-f4dacf4d7193" providerId="ADAL" clId="{EEFE3CB4-A2F4-43DC-B264-FFFE4CE17034}" dt="2025-02-03T17:13:52.761" v="4105" actId="478"/>
          <ac:spMkLst>
            <pc:docMk/>
            <pc:sldMk cId="467465338" sldId="379"/>
            <ac:spMk id="5" creationId="{F5C0634F-D7E9-6B87-B813-6BE4AE214AB2}"/>
          </ac:spMkLst>
        </pc:spChg>
        <pc:picChg chg="add mod modCrop">
          <ac:chgData name="Ohmäscher, Jonas" userId="857a07d5-ac76-4a36-b82c-f4dacf4d7193" providerId="ADAL" clId="{EEFE3CB4-A2F4-43DC-B264-FFFE4CE17034}" dt="2025-02-03T17:13:46.498" v="4103" actId="1076"/>
          <ac:picMkLst>
            <pc:docMk/>
            <pc:sldMk cId="467465338" sldId="379"/>
            <ac:picMk id="6" creationId="{EE677DFA-CE66-4FFA-7BE6-AF4C60D3151E}"/>
          </ac:picMkLst>
        </pc:pic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2191525431" sldId="379"/>
        </pc:sldMkLst>
      </pc:sldChg>
      <pc:sldChg chg="addSp delSp modSp add mod">
        <pc:chgData name="Ohmäscher, Jonas" userId="857a07d5-ac76-4a36-b82c-f4dacf4d7193" providerId="ADAL" clId="{EEFE3CB4-A2F4-43DC-B264-FFFE4CE17034}" dt="2025-02-03T17:14:54.206" v="4109" actId="948"/>
        <pc:sldMkLst>
          <pc:docMk/>
          <pc:sldMk cId="36210131" sldId="380"/>
        </pc:sldMkLst>
        <pc:spChg chg="mod">
          <ac:chgData name="Ohmäscher, Jonas" userId="857a07d5-ac76-4a36-b82c-f4dacf4d7193" providerId="ADAL" clId="{EEFE3CB4-A2F4-43DC-B264-FFFE4CE17034}" dt="2025-02-03T17:14:54.206" v="4109" actId="948"/>
          <ac:spMkLst>
            <pc:docMk/>
            <pc:sldMk cId="36210131" sldId="380"/>
            <ac:spMk id="4" creationId="{DBAD7036-73F0-28D9-54C0-D479C78522B7}"/>
          </ac:spMkLst>
        </pc:spChg>
        <pc:spChg chg="del">
          <ac:chgData name="Ohmäscher, Jonas" userId="857a07d5-ac76-4a36-b82c-f4dacf4d7193" providerId="ADAL" clId="{EEFE3CB4-A2F4-43DC-B264-FFFE4CE17034}" dt="2025-02-03T16:40:55.559" v="3613" actId="478"/>
          <ac:spMkLst>
            <pc:docMk/>
            <pc:sldMk cId="36210131" sldId="380"/>
            <ac:spMk id="5" creationId="{04983CF8-BA81-FE38-781E-0173C44D339D}"/>
          </ac:spMkLst>
        </pc:spChg>
        <pc:picChg chg="del">
          <ac:chgData name="Ohmäscher, Jonas" userId="857a07d5-ac76-4a36-b82c-f4dacf4d7193" providerId="ADAL" clId="{EEFE3CB4-A2F4-43DC-B264-FFFE4CE17034}" dt="2025-02-03T16:40:52.639" v="3612" actId="478"/>
          <ac:picMkLst>
            <pc:docMk/>
            <pc:sldMk cId="36210131" sldId="380"/>
            <ac:picMk id="6" creationId="{242CEF90-E24C-B5C3-0A93-F75A352F8413}"/>
          </ac:picMkLst>
        </pc:picChg>
        <pc:picChg chg="add mod modCrop">
          <ac:chgData name="Ohmäscher, Jonas" userId="857a07d5-ac76-4a36-b82c-f4dacf4d7193" providerId="ADAL" clId="{EEFE3CB4-A2F4-43DC-B264-FFFE4CE17034}" dt="2025-02-03T16:42:19.320" v="3665" actId="1076"/>
          <ac:picMkLst>
            <pc:docMk/>
            <pc:sldMk cId="36210131" sldId="380"/>
            <ac:picMk id="7" creationId="{E1B4D695-2B19-EC1A-DF13-1B90BACF5022}"/>
          </ac:picMkLst>
        </pc:pic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867527693" sldId="380"/>
        </pc:sldMkLst>
      </pc:sldChg>
      <pc:sldChg chg="addSp delSp modSp new mod">
        <pc:chgData name="Ohmäscher, Jonas" userId="857a07d5-ac76-4a36-b82c-f4dacf4d7193" providerId="ADAL" clId="{EEFE3CB4-A2F4-43DC-B264-FFFE4CE17034}" dt="2025-02-03T16:45:13.023" v="3841" actId="732"/>
        <pc:sldMkLst>
          <pc:docMk/>
          <pc:sldMk cId="129600417" sldId="381"/>
        </pc:sldMkLst>
        <pc:spChg chg="mod">
          <ac:chgData name="Ohmäscher, Jonas" userId="857a07d5-ac76-4a36-b82c-f4dacf4d7193" providerId="ADAL" clId="{EEFE3CB4-A2F4-43DC-B264-FFFE4CE17034}" dt="2025-02-03T16:42:39.725" v="3688" actId="20577"/>
          <ac:spMkLst>
            <pc:docMk/>
            <pc:sldMk cId="129600417" sldId="381"/>
            <ac:spMk id="2" creationId="{DC488CA3-A44D-EAB3-AADE-593BD1F94C59}"/>
          </ac:spMkLst>
        </pc:spChg>
        <pc:spChg chg="mod">
          <ac:chgData name="Ohmäscher, Jonas" userId="857a07d5-ac76-4a36-b82c-f4dacf4d7193" providerId="ADAL" clId="{EEFE3CB4-A2F4-43DC-B264-FFFE4CE17034}" dt="2025-02-03T16:42:48.358" v="3706" actId="20577"/>
          <ac:spMkLst>
            <pc:docMk/>
            <pc:sldMk cId="129600417" sldId="381"/>
            <ac:spMk id="3" creationId="{3B39BC5C-17F5-8D79-0E37-773964E31C05}"/>
          </ac:spMkLst>
        </pc:spChg>
        <pc:spChg chg="del">
          <ac:chgData name="Ohmäscher, Jonas" userId="857a07d5-ac76-4a36-b82c-f4dacf4d7193" providerId="ADAL" clId="{EEFE3CB4-A2F4-43DC-B264-FFFE4CE17034}" dt="2025-02-03T16:43:02.193" v="3707"/>
          <ac:spMkLst>
            <pc:docMk/>
            <pc:sldMk cId="129600417" sldId="381"/>
            <ac:spMk id="4" creationId="{4F7A1966-166B-0689-1B4F-BA546964C52A}"/>
          </ac:spMkLst>
        </pc:spChg>
        <pc:spChg chg="mod">
          <ac:chgData name="Ohmäscher, Jonas" userId="857a07d5-ac76-4a36-b82c-f4dacf4d7193" providerId="ADAL" clId="{EEFE3CB4-A2F4-43DC-B264-FFFE4CE17034}" dt="2025-02-03T16:44:36.088" v="3832" actId="114"/>
          <ac:spMkLst>
            <pc:docMk/>
            <pc:sldMk cId="129600417" sldId="381"/>
            <ac:spMk id="5" creationId="{E52BFB5A-8C5A-474C-633D-D3C4D38068E5}"/>
          </ac:spMkLst>
        </pc:spChg>
        <pc:picChg chg="add mod">
          <ac:chgData name="Ohmäscher, Jonas" userId="857a07d5-ac76-4a36-b82c-f4dacf4d7193" providerId="ADAL" clId="{EEFE3CB4-A2F4-43DC-B264-FFFE4CE17034}" dt="2025-02-03T16:43:02.193" v="3707"/>
          <ac:picMkLst>
            <pc:docMk/>
            <pc:sldMk cId="129600417" sldId="381"/>
            <ac:picMk id="6" creationId="{8F1AA5C7-371C-4D62-6FB2-7DFDD89A25DB}"/>
          </ac:picMkLst>
        </pc:picChg>
        <pc:picChg chg="add mod modCrop">
          <ac:chgData name="Ohmäscher, Jonas" userId="857a07d5-ac76-4a36-b82c-f4dacf4d7193" providerId="ADAL" clId="{EEFE3CB4-A2F4-43DC-B264-FFFE4CE17034}" dt="2025-02-03T16:45:13.023" v="3841" actId="732"/>
          <ac:picMkLst>
            <pc:docMk/>
            <pc:sldMk cId="129600417" sldId="381"/>
            <ac:picMk id="7" creationId="{E37CAD02-2A23-CACB-F646-A4200F6768DF}"/>
          </ac:picMkLst>
        </pc:pic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1025813760" sldId="381"/>
        </pc:sldMkLst>
      </pc:sldChg>
      <pc:sldChg chg="addSp delSp modSp add mod">
        <pc:chgData name="Ohmäscher, Jonas" userId="857a07d5-ac76-4a36-b82c-f4dacf4d7193" providerId="ADAL" clId="{EEFE3CB4-A2F4-43DC-B264-FFFE4CE17034}" dt="2025-02-03T16:46:52.399" v="3875" actId="1076"/>
        <pc:sldMkLst>
          <pc:docMk/>
          <pc:sldMk cId="1141564897" sldId="382"/>
        </pc:sldMkLst>
        <pc:spChg chg="mod">
          <ac:chgData name="Ohmäscher, Jonas" userId="857a07d5-ac76-4a36-b82c-f4dacf4d7193" providerId="ADAL" clId="{EEFE3CB4-A2F4-43DC-B264-FFFE4CE17034}" dt="2025-02-03T16:45:37.526" v="3853" actId="20577"/>
          <ac:spMkLst>
            <pc:docMk/>
            <pc:sldMk cId="1141564897" sldId="382"/>
            <ac:spMk id="3" creationId="{51FE1F2C-FF1F-F349-C34F-8EED4B84A51D}"/>
          </ac:spMkLst>
        </pc:spChg>
        <pc:spChg chg="del">
          <ac:chgData name="Ohmäscher, Jonas" userId="857a07d5-ac76-4a36-b82c-f4dacf4d7193" providerId="ADAL" clId="{EEFE3CB4-A2F4-43DC-B264-FFFE4CE17034}" dt="2025-02-03T16:45:52.450" v="3857" actId="478"/>
          <ac:spMkLst>
            <pc:docMk/>
            <pc:sldMk cId="1141564897" sldId="382"/>
            <ac:spMk id="5" creationId="{D9185ACD-183C-9BEE-C8AD-17EE275ACE36}"/>
          </ac:spMkLst>
        </pc:spChg>
        <pc:spChg chg="add del mod">
          <ac:chgData name="Ohmäscher, Jonas" userId="857a07d5-ac76-4a36-b82c-f4dacf4d7193" providerId="ADAL" clId="{EEFE3CB4-A2F4-43DC-B264-FFFE4CE17034}" dt="2025-02-03T16:45:48.190" v="3855"/>
          <ac:spMkLst>
            <pc:docMk/>
            <pc:sldMk cId="1141564897" sldId="382"/>
            <ac:spMk id="8" creationId="{9F4FF20E-7D2B-09FD-9AA2-BEF9A01A0FA2}"/>
          </ac:spMkLst>
        </pc:spChg>
        <pc:spChg chg="add del mod">
          <ac:chgData name="Ohmäscher, Jonas" userId="857a07d5-ac76-4a36-b82c-f4dacf4d7193" providerId="ADAL" clId="{EEFE3CB4-A2F4-43DC-B264-FFFE4CE17034}" dt="2025-02-03T16:46:07.856" v="3860" actId="478"/>
          <ac:spMkLst>
            <pc:docMk/>
            <pc:sldMk cId="1141564897" sldId="382"/>
            <ac:spMk id="11" creationId="{4762F037-20A6-88F0-E541-D0B4BA29D36A}"/>
          </ac:spMkLst>
        </pc:spChg>
        <pc:picChg chg="del">
          <ac:chgData name="Ohmäscher, Jonas" userId="857a07d5-ac76-4a36-b82c-f4dacf4d7193" providerId="ADAL" clId="{EEFE3CB4-A2F4-43DC-B264-FFFE4CE17034}" dt="2025-02-03T16:45:39.902" v="3854" actId="478"/>
          <ac:picMkLst>
            <pc:docMk/>
            <pc:sldMk cId="1141564897" sldId="382"/>
            <ac:picMk id="6" creationId="{E71E3526-022C-367E-018A-11F7B49536FA}"/>
          </ac:picMkLst>
        </pc:picChg>
        <pc:picChg chg="del">
          <ac:chgData name="Ohmäscher, Jonas" userId="857a07d5-ac76-4a36-b82c-f4dacf4d7193" providerId="ADAL" clId="{EEFE3CB4-A2F4-43DC-B264-FFFE4CE17034}" dt="2025-02-03T16:45:56.442" v="3858" actId="478"/>
          <ac:picMkLst>
            <pc:docMk/>
            <pc:sldMk cId="1141564897" sldId="382"/>
            <ac:picMk id="7" creationId="{0CA3019F-B47D-EE16-E77D-612B35633324}"/>
          </ac:picMkLst>
        </pc:picChg>
        <pc:picChg chg="add mod">
          <ac:chgData name="Ohmäscher, Jonas" userId="857a07d5-ac76-4a36-b82c-f4dacf4d7193" providerId="ADAL" clId="{EEFE3CB4-A2F4-43DC-B264-FFFE4CE17034}" dt="2025-02-03T16:46:52.399" v="3875" actId="1076"/>
          <ac:picMkLst>
            <pc:docMk/>
            <pc:sldMk cId="1141564897" sldId="382"/>
            <ac:picMk id="9" creationId="{C2D322EC-B7F4-4DC3-1AA4-BB06B4353058}"/>
          </ac:picMkLst>
        </pc:picChg>
        <pc:picChg chg="add mod ord">
          <ac:chgData name="Ohmäscher, Jonas" userId="857a07d5-ac76-4a36-b82c-f4dacf4d7193" providerId="ADAL" clId="{EEFE3CB4-A2F4-43DC-B264-FFFE4CE17034}" dt="2025-02-03T16:46:46.388" v="3872" actId="1076"/>
          <ac:picMkLst>
            <pc:docMk/>
            <pc:sldMk cId="1141564897" sldId="382"/>
            <ac:picMk id="12" creationId="{01FD73A4-1AEC-BF4B-1CA1-B1CD40E264E9}"/>
          </ac:picMkLst>
        </pc:pic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206755072" sldId="382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196371092" sldId="383"/>
        </pc:sldMkLst>
      </pc:sldChg>
      <pc:sldChg chg="addSp delSp modSp new mod">
        <pc:chgData name="Ohmäscher, Jonas" userId="857a07d5-ac76-4a36-b82c-f4dacf4d7193" providerId="ADAL" clId="{EEFE3CB4-A2F4-43DC-B264-FFFE4CE17034}" dt="2025-02-03T16:50:44.148" v="3931" actId="1076"/>
        <pc:sldMkLst>
          <pc:docMk/>
          <pc:sldMk cId="640861982" sldId="383"/>
        </pc:sldMkLst>
        <pc:spChg chg="mod">
          <ac:chgData name="Ohmäscher, Jonas" userId="857a07d5-ac76-4a36-b82c-f4dacf4d7193" providerId="ADAL" clId="{EEFE3CB4-A2F4-43DC-B264-FFFE4CE17034}" dt="2025-02-03T16:47:08.645" v="3889" actId="20577"/>
          <ac:spMkLst>
            <pc:docMk/>
            <pc:sldMk cId="640861982" sldId="383"/>
            <ac:spMk id="2" creationId="{0047C9C6-C4AD-ABFC-2965-B0C510F0C747}"/>
          </ac:spMkLst>
        </pc:spChg>
        <pc:spChg chg="del">
          <ac:chgData name="Ohmäscher, Jonas" userId="857a07d5-ac76-4a36-b82c-f4dacf4d7193" providerId="ADAL" clId="{EEFE3CB4-A2F4-43DC-B264-FFFE4CE17034}" dt="2025-02-03T16:50:22.161" v="3930" actId="478"/>
          <ac:spMkLst>
            <pc:docMk/>
            <pc:sldMk cId="640861982" sldId="383"/>
            <ac:spMk id="3" creationId="{DB82CB9A-7672-6196-56D0-D5EC6232F5A8}"/>
          </ac:spMkLst>
        </pc:spChg>
        <pc:spChg chg="del">
          <ac:chgData name="Ohmäscher, Jonas" userId="857a07d5-ac76-4a36-b82c-f4dacf4d7193" providerId="ADAL" clId="{EEFE3CB4-A2F4-43DC-B264-FFFE4CE17034}" dt="2025-02-03T16:47:44.655" v="3892"/>
          <ac:spMkLst>
            <pc:docMk/>
            <pc:sldMk cId="640861982" sldId="383"/>
            <ac:spMk id="4" creationId="{24FA2E13-7D4C-C18A-B93D-ADAFD67DA951}"/>
          </ac:spMkLst>
        </pc:spChg>
        <pc:spChg chg="del">
          <ac:chgData name="Ohmäscher, Jonas" userId="857a07d5-ac76-4a36-b82c-f4dacf4d7193" providerId="ADAL" clId="{EEFE3CB4-A2F4-43DC-B264-FFFE4CE17034}" dt="2025-02-03T16:47:47.589" v="3893" actId="478"/>
          <ac:spMkLst>
            <pc:docMk/>
            <pc:sldMk cId="640861982" sldId="383"/>
            <ac:spMk id="5" creationId="{A20DDFF8-7DF6-FB95-FECA-8D150CD8A564}"/>
          </ac:spMkLst>
        </pc:spChg>
        <pc:graphicFrameChg chg="add mod modGraphic">
          <ac:chgData name="Ohmäscher, Jonas" userId="857a07d5-ac76-4a36-b82c-f4dacf4d7193" providerId="ADAL" clId="{EEFE3CB4-A2F4-43DC-B264-FFFE4CE17034}" dt="2025-02-03T16:50:44.148" v="3931" actId="1076"/>
          <ac:graphicFrameMkLst>
            <pc:docMk/>
            <pc:sldMk cId="640861982" sldId="383"/>
            <ac:graphicFrameMk id="7" creationId="{99D3E424-22A3-1C14-D452-2332916EFA73}"/>
          </ac:graphicFrameMkLst>
        </pc:graphicFrameChg>
        <pc:picChg chg="add del">
          <ac:chgData name="Ohmäscher, Jonas" userId="857a07d5-ac76-4a36-b82c-f4dacf4d7193" providerId="ADAL" clId="{EEFE3CB4-A2F4-43DC-B264-FFFE4CE17034}" dt="2025-02-03T16:47:40.323" v="3891" actId="478"/>
          <ac:picMkLst>
            <pc:docMk/>
            <pc:sldMk cId="640861982" sldId="383"/>
            <ac:picMk id="6" creationId="{D290C727-5141-FC34-64DF-26A118D7D7E9}"/>
          </ac:picMkLst>
        </pc:picChg>
      </pc:sldChg>
      <pc:sldChg chg="modSp new mod">
        <pc:chgData name="Ohmäscher, Jonas" userId="857a07d5-ac76-4a36-b82c-f4dacf4d7193" providerId="ADAL" clId="{EEFE3CB4-A2F4-43DC-B264-FFFE4CE17034}" dt="2025-02-03T16:51:07.599" v="3986" actId="20577"/>
        <pc:sldMkLst>
          <pc:docMk/>
          <pc:sldMk cId="1401723907" sldId="384"/>
        </pc:sldMkLst>
        <pc:spChg chg="mod">
          <ac:chgData name="Ohmäscher, Jonas" userId="857a07d5-ac76-4a36-b82c-f4dacf4d7193" providerId="ADAL" clId="{EEFE3CB4-A2F4-43DC-B264-FFFE4CE17034}" dt="2025-02-03T16:51:03.132" v="3976" actId="20577"/>
          <ac:spMkLst>
            <pc:docMk/>
            <pc:sldMk cId="1401723907" sldId="384"/>
            <ac:spMk id="2" creationId="{2CF71F7F-C274-1970-9E05-03F4B95B6A33}"/>
          </ac:spMkLst>
        </pc:spChg>
        <pc:spChg chg="mod">
          <ac:chgData name="Ohmäscher, Jonas" userId="857a07d5-ac76-4a36-b82c-f4dacf4d7193" providerId="ADAL" clId="{EEFE3CB4-A2F4-43DC-B264-FFFE4CE17034}" dt="2025-02-03T16:51:07.599" v="3986" actId="20577"/>
          <ac:spMkLst>
            <pc:docMk/>
            <pc:sldMk cId="1401723907" sldId="384"/>
            <ac:spMk id="3" creationId="{03E7C49F-31C5-56D2-4175-552F950B4D7A}"/>
          </ac:spMkLst>
        </pc:spChg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081288556" sldId="385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252561787" sldId="386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250685202" sldId="387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2260826193" sldId="388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807893432" sldId="390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826855433" sldId="391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261315533" sldId="392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4096807111" sldId="393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627429631" sldId="394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1532580843" sldId="395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2353454221" sldId="396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539292937" sldId="397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120267078" sldId="398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459211387" sldId="399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3211103036" sldId="400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13640617" sldId="401"/>
        </pc:sldMkLst>
      </pc:sldChg>
      <pc:sldChg chg="del">
        <pc:chgData name="Ohmäscher, Jonas" userId="857a07d5-ac76-4a36-b82c-f4dacf4d7193" providerId="ADAL" clId="{EEFE3CB4-A2F4-43DC-B264-FFFE4CE17034}" dt="2025-02-03T10:52:43.132" v="269" actId="47"/>
        <pc:sldMkLst>
          <pc:docMk/>
          <pc:sldMk cId="2828936591" sldId="402"/>
        </pc:sldMkLst>
      </pc:sldChg>
      <pc:sldMasterChg chg="addSp delSp modSp mod modSldLayout">
        <pc:chgData name="Ohmäscher, Jonas" userId="857a07d5-ac76-4a36-b82c-f4dacf4d7193" providerId="ADAL" clId="{EEFE3CB4-A2F4-43DC-B264-FFFE4CE17034}" dt="2025-02-03T11:05:31.474" v="479" actId="1076"/>
        <pc:sldMasterMkLst>
          <pc:docMk/>
          <pc:sldMasterMk cId="595343275" sldId="2147483648"/>
        </pc:sldMasterMkLst>
        <pc:spChg chg="add mod">
          <ac:chgData name="Ohmäscher, Jonas" userId="857a07d5-ac76-4a36-b82c-f4dacf4d7193" providerId="ADAL" clId="{EEFE3CB4-A2F4-43DC-B264-FFFE4CE17034}" dt="2025-02-03T10:47:31.495" v="214" actId="1076"/>
          <ac:spMkLst>
            <pc:docMk/>
            <pc:sldMasterMk cId="595343275" sldId="2147483648"/>
            <ac:spMk id="5" creationId="{0C0DFCAE-0A04-1CE2-5F0F-A08BAE699C68}"/>
          </ac:spMkLst>
        </pc:spChg>
        <pc:spChg chg="add mod">
          <ac:chgData name="Ohmäscher, Jonas" userId="857a07d5-ac76-4a36-b82c-f4dacf4d7193" providerId="ADAL" clId="{EEFE3CB4-A2F4-43DC-B264-FFFE4CE17034}" dt="2025-02-03T10:48:32.246" v="248" actId="14100"/>
          <ac:spMkLst>
            <pc:docMk/>
            <pc:sldMasterMk cId="595343275" sldId="2147483648"/>
            <ac:spMk id="6" creationId="{6C0000CD-F012-042B-6A72-460474409E90}"/>
          </ac:spMkLst>
        </pc:spChg>
        <pc:spChg chg="mod">
          <ac:chgData name="Ohmäscher, Jonas" userId="857a07d5-ac76-4a36-b82c-f4dacf4d7193" providerId="ADAL" clId="{EEFE3CB4-A2F4-43DC-B264-FFFE4CE17034}" dt="2025-02-03T10:47:05.354" v="186" actId="14100"/>
          <ac:spMkLst>
            <pc:docMk/>
            <pc:sldMasterMk cId="595343275" sldId="2147483648"/>
            <ac:spMk id="11" creationId="{00000000-0000-0000-0000-000000000000}"/>
          </ac:spMkLst>
        </pc:spChg>
        <pc:picChg chg="add mod">
          <ac:chgData name="Ohmäscher, Jonas" userId="857a07d5-ac76-4a36-b82c-f4dacf4d7193" providerId="ADAL" clId="{EEFE3CB4-A2F4-43DC-B264-FFFE4CE17034}" dt="2025-02-03T10:34:23.370" v="112"/>
          <ac:picMkLst>
            <pc:docMk/>
            <pc:sldMasterMk cId="595343275" sldId="2147483648"/>
            <ac:picMk id="3" creationId="{F18B0134-7E87-B844-56DB-8DF7D3850EFE}"/>
          </ac:picMkLst>
        </pc:picChg>
        <pc:picChg chg="del">
          <ac:chgData name="Ohmäscher, Jonas" userId="857a07d5-ac76-4a36-b82c-f4dacf4d7193" providerId="ADAL" clId="{EEFE3CB4-A2F4-43DC-B264-FFFE4CE17034}" dt="2025-02-03T10:34:22.527" v="111" actId="478"/>
          <ac:picMkLst>
            <pc:docMk/>
            <pc:sldMasterMk cId="595343275" sldId="2147483648"/>
            <ac:picMk id="4" creationId="{00000000-0000-0000-0000-000000000000}"/>
          </ac:picMkLst>
        </pc:picChg>
        <pc:sldLayoutChg chg="delSp mod">
          <pc:chgData name="Ohmäscher, Jonas" userId="857a07d5-ac76-4a36-b82c-f4dacf4d7193" providerId="ADAL" clId="{EEFE3CB4-A2F4-43DC-B264-FFFE4CE17034}" dt="2025-02-03T10:49:30.375" v="253" actId="478"/>
          <pc:sldLayoutMkLst>
            <pc:docMk/>
            <pc:sldMasterMk cId="595343275" sldId="2147483648"/>
            <pc:sldLayoutMk cId="509417201" sldId="2147483652"/>
          </pc:sldLayoutMkLst>
          <pc:spChg chg="del">
            <ac:chgData name="Ohmäscher, Jonas" userId="857a07d5-ac76-4a36-b82c-f4dacf4d7193" providerId="ADAL" clId="{EEFE3CB4-A2F4-43DC-B264-FFFE4CE17034}" dt="2025-02-03T10:49:30.375" v="253" actId="478"/>
            <ac:spMkLst>
              <pc:docMk/>
              <pc:sldMasterMk cId="595343275" sldId="2147483648"/>
              <pc:sldLayoutMk cId="509417201" sldId="2147483652"/>
              <ac:spMk id="6" creationId="{00000000-0000-0000-0000-000000000000}"/>
            </ac:spMkLst>
          </pc:spChg>
        </pc:sldLayoutChg>
        <pc:sldLayoutChg chg="delSp modSp mod">
          <pc:chgData name="Ohmäscher, Jonas" userId="857a07d5-ac76-4a36-b82c-f4dacf4d7193" providerId="ADAL" clId="{EEFE3CB4-A2F4-43DC-B264-FFFE4CE17034}" dt="2025-02-03T11:05:31.474" v="479" actId="1076"/>
          <pc:sldLayoutMkLst>
            <pc:docMk/>
            <pc:sldMasterMk cId="595343275" sldId="2147483648"/>
            <pc:sldLayoutMk cId="2741747849" sldId="2147483662"/>
          </pc:sldLayoutMkLst>
          <pc:spChg chg="mod">
            <ac:chgData name="Ohmäscher, Jonas" userId="857a07d5-ac76-4a36-b82c-f4dacf4d7193" providerId="ADAL" clId="{EEFE3CB4-A2F4-43DC-B264-FFFE4CE17034}" dt="2025-02-03T11:05:31.474" v="479" actId="1076"/>
            <ac:spMkLst>
              <pc:docMk/>
              <pc:sldMasterMk cId="595343275" sldId="2147483648"/>
              <pc:sldLayoutMk cId="2741747849" sldId="2147483662"/>
              <ac:spMk id="2" creationId="{00000000-0000-0000-0000-000000000000}"/>
            </ac:spMkLst>
          </pc:spChg>
          <pc:spChg chg="mod">
            <ac:chgData name="Ohmäscher, Jonas" userId="857a07d5-ac76-4a36-b82c-f4dacf4d7193" providerId="ADAL" clId="{EEFE3CB4-A2F4-43DC-B264-FFFE4CE17034}" dt="2025-02-03T11:05:25.348" v="478" actId="14100"/>
            <ac:spMkLst>
              <pc:docMk/>
              <pc:sldMasterMk cId="595343275" sldId="2147483648"/>
              <pc:sldLayoutMk cId="2741747849" sldId="2147483662"/>
              <ac:spMk id="6" creationId="{00000000-0000-0000-0000-000000000000}"/>
            </ac:spMkLst>
          </pc:spChg>
          <pc:spChg chg="del">
            <ac:chgData name="Ohmäscher, Jonas" userId="857a07d5-ac76-4a36-b82c-f4dacf4d7193" providerId="ADAL" clId="{EEFE3CB4-A2F4-43DC-B264-FFFE4CE17034}" dt="2025-02-03T10:49:21.222" v="250" actId="478"/>
            <ac:spMkLst>
              <pc:docMk/>
              <pc:sldMasterMk cId="595343275" sldId="2147483648"/>
              <pc:sldLayoutMk cId="2741747849" sldId="2147483662"/>
              <ac:spMk id="8" creationId="{00000000-0000-0000-0000-000000000000}"/>
            </ac:spMkLst>
          </pc:spChg>
        </pc:sldLayoutChg>
        <pc:sldLayoutChg chg="delSp mod">
          <pc:chgData name="Ohmäscher, Jonas" userId="857a07d5-ac76-4a36-b82c-f4dacf4d7193" providerId="ADAL" clId="{EEFE3CB4-A2F4-43DC-B264-FFFE4CE17034}" dt="2025-02-03T10:49:15.456" v="249" actId="478"/>
          <pc:sldLayoutMkLst>
            <pc:docMk/>
            <pc:sldMasterMk cId="595343275" sldId="2147483648"/>
            <pc:sldLayoutMk cId="2571433835" sldId="2147483663"/>
          </pc:sldLayoutMkLst>
          <pc:spChg chg="del">
            <ac:chgData name="Ohmäscher, Jonas" userId="857a07d5-ac76-4a36-b82c-f4dacf4d7193" providerId="ADAL" clId="{EEFE3CB4-A2F4-43DC-B264-FFFE4CE17034}" dt="2025-02-03T10:49:15.456" v="249" actId="478"/>
            <ac:spMkLst>
              <pc:docMk/>
              <pc:sldMasterMk cId="595343275" sldId="2147483648"/>
              <pc:sldLayoutMk cId="2571433835" sldId="2147483663"/>
              <ac:spMk id="5" creationId="{00000000-0000-0000-0000-000000000000}"/>
            </ac:spMkLst>
          </pc:spChg>
        </pc:sldLayoutChg>
        <pc:sldLayoutChg chg="delSp modSp mod">
          <pc:chgData name="Ohmäscher, Jonas" userId="857a07d5-ac76-4a36-b82c-f4dacf4d7193" providerId="ADAL" clId="{EEFE3CB4-A2F4-43DC-B264-FFFE4CE17034}" dt="2025-02-03T11:05:16.747" v="477" actId="1076"/>
          <pc:sldLayoutMkLst>
            <pc:docMk/>
            <pc:sldMasterMk cId="595343275" sldId="2147483648"/>
            <pc:sldLayoutMk cId="2205799032" sldId="2147483664"/>
          </pc:sldLayoutMkLst>
          <pc:spChg chg="mod">
            <ac:chgData name="Ohmäscher, Jonas" userId="857a07d5-ac76-4a36-b82c-f4dacf4d7193" providerId="ADAL" clId="{EEFE3CB4-A2F4-43DC-B264-FFFE4CE17034}" dt="2025-02-03T11:05:16.747" v="477" actId="1076"/>
            <ac:spMkLst>
              <pc:docMk/>
              <pc:sldMasterMk cId="595343275" sldId="2147483648"/>
              <pc:sldLayoutMk cId="2205799032" sldId="2147483664"/>
              <ac:spMk id="2" creationId="{00000000-0000-0000-0000-000000000000}"/>
            </ac:spMkLst>
          </pc:spChg>
          <pc:spChg chg="mod">
            <ac:chgData name="Ohmäscher, Jonas" userId="857a07d5-ac76-4a36-b82c-f4dacf4d7193" providerId="ADAL" clId="{EEFE3CB4-A2F4-43DC-B264-FFFE4CE17034}" dt="2025-02-03T11:05:06.452" v="476" actId="14100"/>
            <ac:spMkLst>
              <pc:docMk/>
              <pc:sldMasterMk cId="595343275" sldId="2147483648"/>
              <pc:sldLayoutMk cId="2205799032" sldId="2147483664"/>
              <ac:spMk id="5" creationId="{00000000-0000-0000-0000-000000000000}"/>
            </ac:spMkLst>
          </pc:spChg>
          <pc:spChg chg="mod">
            <ac:chgData name="Ohmäscher, Jonas" userId="857a07d5-ac76-4a36-b82c-f4dacf4d7193" providerId="ADAL" clId="{EEFE3CB4-A2F4-43DC-B264-FFFE4CE17034}" dt="2025-02-03T11:05:02.521" v="475" actId="14100"/>
            <ac:spMkLst>
              <pc:docMk/>
              <pc:sldMasterMk cId="595343275" sldId="2147483648"/>
              <pc:sldLayoutMk cId="2205799032" sldId="2147483664"/>
              <ac:spMk id="6" creationId="{00000000-0000-0000-0000-000000000000}"/>
            </ac:spMkLst>
          </pc:spChg>
          <pc:spChg chg="del">
            <ac:chgData name="Ohmäscher, Jonas" userId="857a07d5-ac76-4a36-b82c-f4dacf4d7193" providerId="ADAL" clId="{EEFE3CB4-A2F4-43DC-B264-FFFE4CE17034}" dt="2025-02-03T10:49:34.485" v="254" actId="478"/>
            <ac:spMkLst>
              <pc:docMk/>
              <pc:sldMasterMk cId="595343275" sldId="2147483648"/>
              <pc:sldLayoutMk cId="2205799032" sldId="2147483664"/>
              <ac:spMk id="10" creationId="{00000000-0000-0000-0000-000000000000}"/>
            </ac:spMkLst>
          </pc:spChg>
        </pc:sldLayoutChg>
        <pc:sldLayoutChg chg="delSp mod">
          <pc:chgData name="Ohmäscher, Jonas" userId="857a07d5-ac76-4a36-b82c-f4dacf4d7193" providerId="ADAL" clId="{EEFE3CB4-A2F4-43DC-B264-FFFE4CE17034}" dt="2025-02-03T10:49:24.540" v="251" actId="478"/>
          <pc:sldLayoutMkLst>
            <pc:docMk/>
            <pc:sldMasterMk cId="595343275" sldId="2147483648"/>
            <pc:sldLayoutMk cId="1196648768" sldId="2147483665"/>
          </pc:sldLayoutMkLst>
          <pc:spChg chg="del">
            <ac:chgData name="Ohmäscher, Jonas" userId="857a07d5-ac76-4a36-b82c-f4dacf4d7193" providerId="ADAL" clId="{EEFE3CB4-A2F4-43DC-B264-FFFE4CE17034}" dt="2025-02-03T10:49:24.540" v="251" actId="478"/>
            <ac:spMkLst>
              <pc:docMk/>
              <pc:sldMasterMk cId="595343275" sldId="2147483648"/>
              <pc:sldLayoutMk cId="1196648768" sldId="2147483665"/>
              <ac:spMk id="4" creationId="{00000000-0000-0000-0000-000000000000}"/>
            </ac:spMkLst>
          </pc:spChg>
        </pc:sldLayoutChg>
        <pc:sldLayoutChg chg="delSp mod">
          <pc:chgData name="Ohmäscher, Jonas" userId="857a07d5-ac76-4a36-b82c-f4dacf4d7193" providerId="ADAL" clId="{EEFE3CB4-A2F4-43DC-B264-FFFE4CE17034}" dt="2025-02-03T10:49:37.587" v="255" actId="478"/>
          <pc:sldLayoutMkLst>
            <pc:docMk/>
            <pc:sldMasterMk cId="595343275" sldId="2147483648"/>
            <pc:sldLayoutMk cId="2336903550" sldId="2147483666"/>
          </pc:sldLayoutMkLst>
          <pc:spChg chg="del">
            <ac:chgData name="Ohmäscher, Jonas" userId="857a07d5-ac76-4a36-b82c-f4dacf4d7193" providerId="ADAL" clId="{EEFE3CB4-A2F4-43DC-B264-FFFE4CE17034}" dt="2025-02-03T10:49:37.587" v="255" actId="478"/>
            <ac:spMkLst>
              <pc:docMk/>
              <pc:sldMasterMk cId="595343275" sldId="2147483648"/>
              <pc:sldLayoutMk cId="2336903550" sldId="2147483666"/>
              <ac:spMk id="8" creationId="{00000000-0000-0000-0000-000000000000}"/>
            </ac:spMkLst>
          </pc:spChg>
        </pc:sldLayoutChg>
        <pc:sldLayoutChg chg="delSp mod">
          <pc:chgData name="Ohmäscher, Jonas" userId="857a07d5-ac76-4a36-b82c-f4dacf4d7193" providerId="ADAL" clId="{EEFE3CB4-A2F4-43DC-B264-FFFE4CE17034}" dt="2025-02-03T10:49:27.621" v="252" actId="478"/>
          <pc:sldLayoutMkLst>
            <pc:docMk/>
            <pc:sldMasterMk cId="595343275" sldId="2147483648"/>
            <pc:sldLayoutMk cId="1788629057" sldId="2147483667"/>
          </pc:sldLayoutMkLst>
          <pc:spChg chg="del">
            <ac:chgData name="Ohmäscher, Jonas" userId="857a07d5-ac76-4a36-b82c-f4dacf4d7193" providerId="ADAL" clId="{EEFE3CB4-A2F4-43DC-B264-FFFE4CE17034}" dt="2025-02-03T10:49:27.621" v="252" actId="478"/>
            <ac:spMkLst>
              <pc:docMk/>
              <pc:sldMasterMk cId="595343275" sldId="2147483648"/>
              <pc:sldLayoutMk cId="1788629057" sldId="2147483667"/>
              <ac:spMk id="8" creationId="{00000000-0000-0000-0000-000000000000}"/>
            </ac:spMkLst>
          </pc:spChg>
        </pc:sldLayoutChg>
        <pc:sldLayoutChg chg="delSp mod">
          <pc:chgData name="Ohmäscher, Jonas" userId="857a07d5-ac76-4a36-b82c-f4dacf4d7193" providerId="ADAL" clId="{EEFE3CB4-A2F4-43DC-B264-FFFE4CE17034}" dt="2025-02-03T10:49:40.337" v="256" actId="478"/>
          <pc:sldLayoutMkLst>
            <pc:docMk/>
            <pc:sldMasterMk cId="595343275" sldId="2147483648"/>
            <pc:sldLayoutMk cId="411162804" sldId="2147483668"/>
          </pc:sldLayoutMkLst>
          <pc:spChg chg="del">
            <ac:chgData name="Ohmäscher, Jonas" userId="857a07d5-ac76-4a36-b82c-f4dacf4d7193" providerId="ADAL" clId="{EEFE3CB4-A2F4-43DC-B264-FFFE4CE17034}" dt="2025-02-03T10:49:40.337" v="256" actId="478"/>
            <ac:spMkLst>
              <pc:docMk/>
              <pc:sldMasterMk cId="595343275" sldId="2147483648"/>
              <pc:sldLayoutMk cId="411162804" sldId="2147483668"/>
              <ac:spMk id="5" creationId="{00000000-0000-0000-0000-000000000000}"/>
            </ac:spMkLst>
          </pc:spChg>
        </pc:sldLayoutChg>
      </pc:sldMasterChg>
      <pc:sldMasterChg chg="addSp delSp modSp mod">
        <pc:chgData name="Ohmäscher, Jonas" userId="857a07d5-ac76-4a36-b82c-f4dacf4d7193" providerId="ADAL" clId="{EEFE3CB4-A2F4-43DC-B264-FFFE4CE17034}" dt="2025-02-03T10:37:01.152" v="119"/>
        <pc:sldMasterMkLst>
          <pc:docMk/>
          <pc:sldMasterMk cId="3510518678" sldId="2147483659"/>
        </pc:sldMasterMkLst>
        <pc:picChg chg="add mod">
          <ac:chgData name="Ohmäscher, Jonas" userId="857a07d5-ac76-4a36-b82c-f4dacf4d7193" providerId="ADAL" clId="{EEFE3CB4-A2F4-43DC-B264-FFFE4CE17034}" dt="2025-02-03T10:37:01.152" v="119"/>
          <ac:picMkLst>
            <pc:docMk/>
            <pc:sldMasterMk cId="3510518678" sldId="2147483659"/>
            <ac:picMk id="2" creationId="{CDF06BE6-4B42-0CA5-D487-49B03470C45A}"/>
          </ac:picMkLst>
        </pc:picChg>
        <pc:picChg chg="del">
          <ac:chgData name="Ohmäscher, Jonas" userId="857a07d5-ac76-4a36-b82c-f4dacf4d7193" providerId="ADAL" clId="{EEFE3CB4-A2F4-43DC-B264-FFFE4CE17034}" dt="2025-02-03T10:34:03.488" v="104" actId="478"/>
          <ac:picMkLst>
            <pc:docMk/>
            <pc:sldMasterMk cId="3510518678" sldId="2147483659"/>
            <ac:picMk id="6" creationId="{00000000-0000-0000-0000-000000000000}"/>
          </ac:picMkLst>
        </pc:picChg>
        <pc:picChg chg="add del mod">
          <ac:chgData name="Ohmäscher, Jonas" userId="857a07d5-ac76-4a36-b82c-f4dacf4d7193" providerId="ADAL" clId="{EEFE3CB4-A2F4-43DC-B264-FFFE4CE17034}" dt="2025-02-03T10:36:55.153" v="118" actId="478"/>
          <ac:picMkLst>
            <pc:docMk/>
            <pc:sldMasterMk cId="3510518678" sldId="2147483659"/>
            <ac:picMk id="1026" creationId="{B26CE223-3959-04F9-A664-D447A655A0D2}"/>
          </ac:picMkLst>
        </pc:picChg>
      </pc:sldMasterChg>
      <pc:sldMasterChg chg="addSp delSp modSp mod">
        <pc:chgData name="Ohmäscher, Jonas" userId="857a07d5-ac76-4a36-b82c-f4dacf4d7193" providerId="ADAL" clId="{EEFE3CB4-A2F4-43DC-B264-FFFE4CE17034}" dt="2025-02-03T10:34:31.532" v="114"/>
        <pc:sldMasterMkLst>
          <pc:docMk/>
          <pc:sldMasterMk cId="3510518678" sldId="2147483671"/>
        </pc:sldMasterMkLst>
        <pc:picChg chg="add mod">
          <ac:chgData name="Ohmäscher, Jonas" userId="857a07d5-ac76-4a36-b82c-f4dacf4d7193" providerId="ADAL" clId="{EEFE3CB4-A2F4-43DC-B264-FFFE4CE17034}" dt="2025-02-03T10:34:31.532" v="114"/>
          <ac:picMkLst>
            <pc:docMk/>
            <pc:sldMasterMk cId="3510518678" sldId="2147483671"/>
            <ac:picMk id="2" creationId="{E0AD2D84-9F91-7D78-36FB-6219DBCF9ADB}"/>
          </ac:picMkLst>
        </pc:picChg>
        <pc:picChg chg="del">
          <ac:chgData name="Ohmäscher, Jonas" userId="857a07d5-ac76-4a36-b82c-f4dacf4d7193" providerId="ADAL" clId="{EEFE3CB4-A2F4-43DC-B264-FFFE4CE17034}" dt="2025-02-03T10:34:30.985" v="113" actId="478"/>
          <ac:picMkLst>
            <pc:docMk/>
            <pc:sldMasterMk cId="3510518678" sldId="2147483671"/>
            <ac:picMk id="6" creationId="{00000000-0000-0000-0000-000000000000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F8049-1E74-954A-8B2A-B122F323CC87}" type="datetimeFigureOut">
              <a:rPr lang="de-DE" smtClean="0"/>
              <a:t>03.02.2025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B16B8-70F5-5247-8E18-0666EA65D4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9090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97AF3-96E2-3944-810B-1031649C78E0}" type="datetimeFigureOut">
              <a:rPr lang="de-DE" smtClean="0"/>
              <a:t>03.02.2025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B9B4D-FD20-8A46-9B13-2C204668A6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5593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B9B4D-FD20-8A46-9B13-2C204668A6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1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56544"/>
            <a:ext cx="9144000" cy="3375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50" b="0" baseline="0"/>
            </a:lvl1pPr>
          </a:lstStyle>
          <a:p>
            <a:r>
              <a:rPr lang="de-DE"/>
              <a:t>1. Bild durch Klick auf Symbol einfügen</a:t>
            </a:r>
            <a:br>
              <a:rPr lang="de-DE"/>
            </a:br>
            <a:r>
              <a:rPr lang="de-DE"/>
              <a:t>2. Bild in den Hintergrund bringen, um Layer wieder sichtbar zu machen</a:t>
            </a:r>
          </a:p>
        </p:txBody>
      </p:sp>
      <p:sp>
        <p:nvSpPr>
          <p:cNvPr id="10" name="Textplatzhalt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-3" y="3044044"/>
            <a:ext cx="3492000" cy="1687500"/>
          </a:xfrm>
          <a:prstGeom prst="rtTriangle">
            <a:avLst/>
          </a:prstGeom>
          <a:solidFill>
            <a:srgbClr val="080808">
              <a:alpha val="2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 </a:t>
            </a:r>
          </a:p>
        </p:txBody>
      </p:sp>
      <p:sp>
        <p:nvSpPr>
          <p:cNvPr id="11" name="Textplatzhalter 19"/>
          <p:cNvSpPr>
            <a:spLocks noGrp="1" noChangeAspect="1"/>
          </p:cNvSpPr>
          <p:nvPr>
            <p:ph type="body" sz="quarter" idx="12" hasCustomPrompt="1"/>
          </p:nvPr>
        </p:nvSpPr>
        <p:spPr>
          <a:xfrm flipV="1">
            <a:off x="-2" y="1356544"/>
            <a:ext cx="4572002" cy="2079000"/>
          </a:xfrm>
          <a:prstGeom prst="rtTriangle">
            <a:avLst/>
          </a:prstGeom>
          <a:solidFill>
            <a:schemeClr val="bg1">
              <a:alpha val="50000"/>
            </a:schemeClr>
          </a:solidFill>
        </p:spPr>
        <p:txBody>
          <a:bodyPr wrap="none"/>
          <a:lstStyle>
            <a:lvl1pPr>
              <a:defRPr baseline="0"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3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39750" y="4877215"/>
            <a:ext cx="8064500" cy="1690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baseline="0"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675">
                <a:latin typeface="RobotoRemix-Regular" panose="00000500000000000000" pitchFamily="2" charset="0"/>
              </a:defRPr>
            </a:lvl2pPr>
            <a:lvl3pPr>
              <a:defRPr sz="675">
                <a:latin typeface="RobotoRemix-Regular" panose="00000500000000000000" pitchFamily="2" charset="0"/>
              </a:defRPr>
            </a:lvl3pPr>
            <a:lvl4pPr>
              <a:defRPr sz="675">
                <a:latin typeface="RobotoRemix-Regular" panose="00000500000000000000" pitchFamily="2" charset="0"/>
              </a:defRPr>
            </a:lvl4pPr>
            <a:lvl5pPr>
              <a:defRPr sz="675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kann z.B. der Name des Vortragenden stehen</a:t>
            </a:r>
          </a:p>
        </p:txBody>
      </p:sp>
      <p:sp>
        <p:nvSpPr>
          <p:cNvPr id="8" name="Titel 11"/>
          <p:cNvSpPr>
            <a:spLocks noGrp="1"/>
          </p:cNvSpPr>
          <p:nvPr userDrawn="1">
            <p:ph type="title" hasCustomPrompt="1"/>
          </p:nvPr>
        </p:nvSpPr>
        <p:spPr>
          <a:xfrm>
            <a:off x="539750" y="1627188"/>
            <a:ext cx="8064500" cy="519748"/>
          </a:xfrm>
        </p:spPr>
        <p:txBody>
          <a:bodyPr anchor="b" anchorCtr="0"/>
          <a:lstStyle>
            <a:lvl1pPr>
              <a:defRPr>
                <a:ln w="3175" cmpd="sng">
                  <a:noFill/>
                  <a:bevel/>
                </a:ln>
                <a:solidFill>
                  <a:schemeClr val="tx1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</a:defRPr>
            </a:lvl1pPr>
          </a:lstStyle>
          <a:p>
            <a:r>
              <a:rPr lang="de-DE"/>
              <a:t>Hier können Sie den Titel </a:t>
            </a:r>
            <a:br>
              <a:rPr lang="de-DE"/>
            </a:br>
            <a:r>
              <a:rPr lang="de-DE"/>
              <a:t>der Präsentation eingeben</a:t>
            </a:r>
          </a:p>
        </p:txBody>
      </p:sp>
    </p:spTree>
    <p:extLst>
      <p:ext uri="{BB962C8B-B14F-4D97-AF65-F5344CB8AC3E}">
        <p14:creationId xmlns:p14="http://schemas.microsoft.com/office/powerpoint/2010/main" val="410373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ohne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4" hasCustomPrompt="1"/>
          </p:nvPr>
        </p:nvSpPr>
        <p:spPr>
          <a:xfrm>
            <a:off x="539754" y="1113235"/>
            <a:ext cx="3924299" cy="3402806"/>
          </a:xfrm>
        </p:spPr>
        <p:txBody>
          <a:bodyPr/>
          <a:lstStyle>
            <a:lvl1pPr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Hier können Sie ganzseitigen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5"/>
          <p:cNvSpPr>
            <a:spLocks noGrp="1"/>
          </p:cNvSpPr>
          <p:nvPr>
            <p:ph sz="quarter" idx="15" hasCustomPrompt="1"/>
          </p:nvPr>
        </p:nvSpPr>
        <p:spPr>
          <a:xfrm>
            <a:off x="4679953" y="1113236"/>
            <a:ext cx="3924299" cy="339127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Hier können Sie ganzseitigen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3690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1933084"/>
            <a:ext cx="8064500" cy="44365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Vielen Dank für Ihre Aufmerksamkeit</a:t>
            </a:r>
          </a:p>
        </p:txBody>
      </p:sp>
      <p:sp>
        <p:nvSpPr>
          <p:cNvPr id="4" name="Textplatzhalt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6" y="2555955"/>
            <a:ext cx="8064500" cy="18896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cap="none" baseline="0">
                <a:latin typeface="+mj-lt"/>
              </a:defRPr>
            </a:lvl1pPr>
            <a:lvl2pPr>
              <a:defRPr sz="675">
                <a:latin typeface="RobotoRemix-Regular" panose="00000500000000000000" pitchFamily="2" charset="0"/>
              </a:defRPr>
            </a:lvl2pPr>
            <a:lvl3pPr>
              <a:defRPr sz="675">
                <a:latin typeface="RobotoRemix-Regular" panose="00000500000000000000" pitchFamily="2" charset="0"/>
              </a:defRPr>
            </a:lvl3pPr>
            <a:lvl4pPr>
              <a:defRPr sz="675">
                <a:latin typeface="RobotoRemix-Regular" panose="00000500000000000000" pitchFamily="2" charset="0"/>
              </a:defRPr>
            </a:lvl4pPr>
            <a:lvl5pPr>
              <a:defRPr sz="675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könnte noch eine Unterzeile stehen</a:t>
            </a:r>
          </a:p>
        </p:txBody>
      </p:sp>
    </p:spTree>
    <p:extLst>
      <p:ext uri="{BB962C8B-B14F-4D97-AF65-F5344CB8AC3E}">
        <p14:creationId xmlns:p14="http://schemas.microsoft.com/office/powerpoint/2010/main" val="411162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1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56544"/>
            <a:ext cx="9144000" cy="3375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50" b="0" baseline="0"/>
            </a:lvl1pPr>
          </a:lstStyle>
          <a:p>
            <a:r>
              <a:rPr lang="de-DE"/>
              <a:t>1. Bild durch Klick auf Symbol einfügen</a:t>
            </a:r>
            <a:br>
              <a:rPr lang="de-DE"/>
            </a:br>
            <a:r>
              <a:rPr lang="de-DE"/>
              <a:t>2. Bild in den Hintergrund bringen, um Layer wieder sichtbar zu machen</a:t>
            </a:r>
          </a:p>
        </p:txBody>
      </p:sp>
      <p:sp>
        <p:nvSpPr>
          <p:cNvPr id="10" name="Textplatzhalt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-3" y="3044044"/>
            <a:ext cx="3492000" cy="1687500"/>
          </a:xfrm>
          <a:prstGeom prst="rtTriangle">
            <a:avLst/>
          </a:prstGeom>
          <a:solidFill>
            <a:srgbClr val="080808">
              <a:alpha val="2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 </a:t>
            </a:r>
          </a:p>
        </p:txBody>
      </p:sp>
      <p:sp>
        <p:nvSpPr>
          <p:cNvPr id="11" name="Textplatzhalter 19"/>
          <p:cNvSpPr>
            <a:spLocks noGrp="1" noChangeAspect="1"/>
          </p:cNvSpPr>
          <p:nvPr>
            <p:ph type="body" sz="quarter" idx="12" hasCustomPrompt="1"/>
          </p:nvPr>
        </p:nvSpPr>
        <p:spPr>
          <a:xfrm flipV="1">
            <a:off x="-2" y="1356544"/>
            <a:ext cx="4572002" cy="2079000"/>
          </a:xfrm>
          <a:prstGeom prst="rtTriangle">
            <a:avLst/>
          </a:prstGeom>
          <a:solidFill>
            <a:schemeClr val="bg1">
              <a:alpha val="50000"/>
            </a:schemeClr>
          </a:solidFill>
        </p:spPr>
        <p:txBody>
          <a:bodyPr wrap="none"/>
          <a:lstStyle>
            <a:lvl1pPr>
              <a:defRPr baseline="0"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3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39750" y="4877215"/>
            <a:ext cx="8064500" cy="1690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all" baseline="0"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675">
                <a:latin typeface="RobotoRemix-Regular" panose="00000500000000000000" pitchFamily="2" charset="0"/>
              </a:defRPr>
            </a:lvl2pPr>
            <a:lvl3pPr>
              <a:defRPr sz="675">
                <a:latin typeface="RobotoRemix-Regular" panose="00000500000000000000" pitchFamily="2" charset="0"/>
              </a:defRPr>
            </a:lvl3pPr>
            <a:lvl4pPr>
              <a:defRPr sz="675">
                <a:latin typeface="RobotoRemix-Regular" panose="00000500000000000000" pitchFamily="2" charset="0"/>
              </a:defRPr>
            </a:lvl4pPr>
            <a:lvl5pPr>
              <a:defRPr sz="675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kann z.B. der Name des Vortragenden stehen</a:t>
            </a:r>
          </a:p>
        </p:txBody>
      </p:sp>
      <p:sp>
        <p:nvSpPr>
          <p:cNvPr id="8" name="Titel 11"/>
          <p:cNvSpPr>
            <a:spLocks noGrp="1"/>
          </p:cNvSpPr>
          <p:nvPr userDrawn="1">
            <p:ph type="title" hasCustomPrompt="1"/>
          </p:nvPr>
        </p:nvSpPr>
        <p:spPr>
          <a:xfrm>
            <a:off x="539750" y="1627188"/>
            <a:ext cx="8064500" cy="519748"/>
          </a:xfrm>
        </p:spPr>
        <p:txBody>
          <a:bodyPr anchor="b" anchorCtr="0"/>
          <a:lstStyle>
            <a:lvl1pPr>
              <a:defRPr>
                <a:ln w="3175" cmpd="sng">
                  <a:noFill/>
                  <a:bevel/>
                </a:ln>
                <a:solidFill>
                  <a:schemeClr val="tx1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</a:defRPr>
            </a:lvl1pPr>
          </a:lstStyle>
          <a:p>
            <a:r>
              <a:rPr lang="de-DE"/>
              <a:t>Hier können Sie den Titel </a:t>
            </a:r>
            <a:br>
              <a:rPr lang="de-DE"/>
            </a:br>
            <a:r>
              <a:rPr lang="de-DE"/>
              <a:t>Der Präsentation eingeben</a:t>
            </a:r>
          </a:p>
        </p:txBody>
      </p:sp>
    </p:spTree>
    <p:extLst>
      <p:ext uri="{BB962C8B-B14F-4D97-AF65-F5344CB8AC3E}">
        <p14:creationId xmlns:p14="http://schemas.microsoft.com/office/powerpoint/2010/main" val="4103732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Lay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356123"/>
            <a:ext cx="9144000" cy="3375422"/>
          </a:xfrm>
          <a:prstGeom prst="rect">
            <a:avLst/>
          </a:prstGeom>
          <a:solidFill>
            <a:srgbClr val="009EE3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" name="Rechtwinkliges Dreieck 9"/>
          <p:cNvSpPr/>
          <p:nvPr userDrawn="1"/>
        </p:nvSpPr>
        <p:spPr>
          <a:xfrm>
            <a:off x="0" y="3044044"/>
            <a:ext cx="3492000" cy="1687500"/>
          </a:xfrm>
          <a:prstGeom prst="rtTriangle">
            <a:avLst/>
          </a:prstGeom>
          <a:solidFill>
            <a:srgbClr val="000000">
              <a:alpha val="1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350"/>
          </a:p>
        </p:txBody>
      </p:sp>
      <p:sp>
        <p:nvSpPr>
          <p:cNvPr id="11" name="Rechtwinkliges Dreieck 10"/>
          <p:cNvSpPr/>
          <p:nvPr userDrawn="1"/>
        </p:nvSpPr>
        <p:spPr>
          <a:xfrm flipV="1">
            <a:off x="3" y="1356122"/>
            <a:ext cx="4572001" cy="2079000"/>
          </a:xfrm>
          <a:prstGeom prst="rtTriangle">
            <a:avLst/>
          </a:prstGeom>
          <a:solidFill>
            <a:srgbClr val="FFFFFF">
              <a:alpha val="3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350"/>
          </a:p>
        </p:txBody>
      </p:sp>
      <p:sp>
        <p:nvSpPr>
          <p:cNvPr id="14" name="Textplatzhalt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9750" y="2659857"/>
            <a:ext cx="8064500" cy="1937146"/>
          </a:xfrm>
          <a:prstGeom prst="rect">
            <a:avLst/>
          </a:prstGeom>
        </p:spPr>
        <p:txBody>
          <a:bodyPr bIns="108000" anchor="b" anchorCtr="0">
            <a:normAutofit/>
          </a:bodyPr>
          <a:lstStyle>
            <a:lvl1pPr>
              <a:lnSpc>
                <a:spcPts val="1600"/>
              </a:lnSpc>
              <a:spcAft>
                <a:spcPts val="900"/>
              </a:spcAft>
              <a:defRPr sz="12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Inhaltsverzeichnis</a:t>
            </a:r>
          </a:p>
          <a:p>
            <a:pPr lvl="0"/>
            <a:r>
              <a:rPr lang="de-DE"/>
              <a:t>01 Kapitelname eins</a:t>
            </a:r>
          </a:p>
          <a:p>
            <a:pPr lvl="0"/>
            <a:r>
              <a:rPr lang="de-DE"/>
              <a:t>02 Kapitelname zwei</a:t>
            </a:r>
          </a:p>
          <a:p>
            <a:pPr lvl="0"/>
            <a:r>
              <a:rPr lang="de-DE"/>
              <a:t>03 Kapitelname drei</a:t>
            </a:r>
          </a:p>
          <a:p>
            <a:pPr lvl="0"/>
            <a:r>
              <a:rPr lang="de-DE"/>
              <a:t>04 Kapitelname vier</a:t>
            </a:r>
          </a:p>
        </p:txBody>
      </p:sp>
      <p:sp>
        <p:nvSpPr>
          <p:cNvPr id="15" name="Textplatzhalter 3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39750" y="2301480"/>
            <a:ext cx="8064500" cy="18896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cap="all" baseline="0">
                <a:latin typeface="+mj-lt"/>
              </a:defRPr>
            </a:lvl1pPr>
            <a:lvl2pPr>
              <a:defRPr sz="675">
                <a:latin typeface="RobotoRemix-Regular" panose="00000500000000000000" pitchFamily="2" charset="0"/>
              </a:defRPr>
            </a:lvl2pPr>
            <a:lvl3pPr>
              <a:defRPr sz="675">
                <a:latin typeface="RobotoRemix-Regular" panose="00000500000000000000" pitchFamily="2" charset="0"/>
              </a:defRPr>
            </a:lvl3pPr>
            <a:lvl4pPr>
              <a:defRPr sz="675">
                <a:latin typeface="RobotoRemix-Regular" panose="00000500000000000000" pitchFamily="2" charset="0"/>
              </a:defRPr>
            </a:lvl4pPr>
            <a:lvl5pPr>
              <a:defRPr sz="675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kann z.B. der Name des Vortragenden stehen</a:t>
            </a:r>
          </a:p>
        </p:txBody>
      </p:sp>
      <p:sp>
        <p:nvSpPr>
          <p:cNvPr id="6" name="Titel 11"/>
          <p:cNvSpPr>
            <a:spLocks noGrp="1"/>
          </p:cNvSpPr>
          <p:nvPr userDrawn="1">
            <p:ph type="title" hasCustomPrompt="1"/>
          </p:nvPr>
        </p:nvSpPr>
        <p:spPr>
          <a:xfrm>
            <a:off x="539750" y="1627188"/>
            <a:ext cx="8064500" cy="512128"/>
          </a:xfrm>
        </p:spPr>
        <p:txBody>
          <a:bodyPr anchor="b" anchorCtr="0"/>
          <a:lstStyle>
            <a:lvl1pPr>
              <a:lnSpc>
                <a:spcPts val="2300"/>
              </a:lnSpc>
              <a:defRPr/>
            </a:lvl1pPr>
          </a:lstStyle>
          <a:p>
            <a:r>
              <a:rPr lang="de-DE"/>
              <a:t>Hier können Sie den Titel </a:t>
            </a:r>
            <a:br>
              <a:rPr lang="de-DE"/>
            </a:br>
            <a:r>
              <a:rPr lang="de-DE"/>
              <a:t>Der Präsentation eingeben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40499" y="4932000"/>
            <a:ext cx="31888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F1C4570D-01EA-46C3-AAAA-25FEE6B3C994}" type="slidenum">
              <a:rPr lang="de-DE" sz="1000" smtClean="0"/>
              <a:t>‹Nr.›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760039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Blanko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 userDrawn="1"/>
        </p:nvGrpSpPr>
        <p:grpSpPr>
          <a:xfrm>
            <a:off x="3" y="4873498"/>
            <a:ext cx="9143999" cy="270002"/>
            <a:chOff x="0" y="6497997"/>
            <a:chExt cx="9143999" cy="360002"/>
          </a:xfrm>
        </p:grpSpPr>
        <p:sp>
          <p:nvSpPr>
            <p:cNvPr id="18" name="Rechteck 17"/>
            <p:cNvSpPr/>
            <p:nvPr userDrawn="1"/>
          </p:nvSpPr>
          <p:spPr>
            <a:xfrm flipH="1" flipV="1">
              <a:off x="0" y="6497997"/>
              <a:ext cx="9143996" cy="359999"/>
            </a:xfrm>
            <a:prstGeom prst="rect">
              <a:avLst/>
            </a:prstGeom>
            <a:solidFill>
              <a:srgbClr val="000000">
                <a:alpha val="784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9" name="Rechtwinkliges Dreieck 18"/>
            <p:cNvSpPr/>
            <p:nvPr userDrawn="1"/>
          </p:nvSpPr>
          <p:spPr>
            <a:xfrm flipH="1" flipV="1">
              <a:off x="6948692" y="6497997"/>
              <a:ext cx="2195305" cy="204105"/>
            </a:xfrm>
            <a:prstGeom prst="rtTriangle">
              <a:avLst/>
            </a:prstGeom>
            <a:solidFill>
              <a:srgbClr val="009EE3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350"/>
            </a:p>
          </p:txBody>
        </p:sp>
        <p:sp>
          <p:nvSpPr>
            <p:cNvPr id="20" name="Rechtwinkliges Dreieck 19"/>
            <p:cNvSpPr/>
            <p:nvPr userDrawn="1"/>
          </p:nvSpPr>
          <p:spPr>
            <a:xfrm flipH="1">
              <a:off x="5580062" y="6585666"/>
              <a:ext cx="3563937" cy="272333"/>
            </a:xfrm>
            <a:prstGeom prst="rtTriangle">
              <a:avLst/>
            </a:prstGeom>
            <a:solidFill>
              <a:srgbClr val="000000">
                <a:alpha val="784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350"/>
            </a:p>
          </p:txBody>
        </p:sp>
      </p:grpSp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2659857"/>
            <a:ext cx="8064500" cy="1937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ts val="1600"/>
              </a:lnSpc>
              <a:spcAft>
                <a:spcPts val="900"/>
              </a:spcAft>
              <a:defRPr sz="12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Inhaltsverzeichnis</a:t>
            </a:r>
          </a:p>
          <a:p>
            <a:pPr lvl="0"/>
            <a:r>
              <a:rPr lang="de-DE"/>
              <a:t>01 Kapitelname eins</a:t>
            </a:r>
          </a:p>
          <a:p>
            <a:pPr lvl="0"/>
            <a:r>
              <a:rPr lang="de-DE"/>
              <a:t>02 Kapitelname zwei</a:t>
            </a:r>
          </a:p>
          <a:p>
            <a:pPr lvl="0"/>
            <a:r>
              <a:rPr lang="de-DE"/>
              <a:t>03 Kapitelname drei</a:t>
            </a:r>
          </a:p>
          <a:p>
            <a:pPr lvl="0"/>
            <a:r>
              <a:rPr lang="de-DE"/>
              <a:t>04 Kapitelname vier</a:t>
            </a:r>
          </a:p>
        </p:txBody>
      </p:sp>
      <p:sp>
        <p:nvSpPr>
          <p:cNvPr id="15" name="Textplatzhalt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301480"/>
            <a:ext cx="8064500" cy="18896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cap="all" baseline="0">
                <a:latin typeface="+mj-lt"/>
              </a:defRPr>
            </a:lvl1pPr>
            <a:lvl2pPr>
              <a:defRPr sz="675">
                <a:latin typeface="RobotoRemix-Regular" panose="00000500000000000000" pitchFamily="2" charset="0"/>
              </a:defRPr>
            </a:lvl2pPr>
            <a:lvl3pPr>
              <a:defRPr sz="675">
                <a:latin typeface="RobotoRemix-Regular" panose="00000500000000000000" pitchFamily="2" charset="0"/>
              </a:defRPr>
            </a:lvl3pPr>
            <a:lvl4pPr>
              <a:defRPr sz="675">
                <a:latin typeface="RobotoRemix-Regular" panose="00000500000000000000" pitchFamily="2" charset="0"/>
              </a:defRPr>
            </a:lvl4pPr>
            <a:lvl5pPr>
              <a:defRPr sz="675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kann z.B. der Name des Vortragenden stehen</a:t>
            </a:r>
          </a:p>
        </p:txBody>
      </p:sp>
      <p:sp>
        <p:nvSpPr>
          <p:cNvPr id="6" name="Titel 11"/>
          <p:cNvSpPr>
            <a:spLocks noGrp="1"/>
          </p:cNvSpPr>
          <p:nvPr>
            <p:ph type="title" hasCustomPrompt="1"/>
          </p:nvPr>
        </p:nvSpPr>
        <p:spPr>
          <a:xfrm>
            <a:off x="539750" y="1627188"/>
            <a:ext cx="8064500" cy="512128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/>
              <a:t>Hier können Sie den Titel </a:t>
            </a:r>
            <a:br>
              <a:rPr lang="de-DE"/>
            </a:br>
            <a:r>
              <a:rPr lang="de-DE"/>
              <a:t>Der Präsentation eingeben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39750" y="4932000"/>
            <a:ext cx="31888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F1C4570D-01EA-46C3-AAAA-25FEE6B3C994}" type="slidenum">
              <a:rPr lang="de-DE" sz="1000" smtClean="0"/>
              <a:t>‹Nr.›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30552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Lay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356123"/>
            <a:ext cx="9144000" cy="3375422"/>
          </a:xfrm>
          <a:prstGeom prst="rect">
            <a:avLst/>
          </a:prstGeom>
          <a:solidFill>
            <a:srgbClr val="009EE3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" name="Rechtwinkliges Dreieck 9"/>
          <p:cNvSpPr/>
          <p:nvPr userDrawn="1"/>
        </p:nvSpPr>
        <p:spPr>
          <a:xfrm>
            <a:off x="0" y="3044044"/>
            <a:ext cx="3492000" cy="1687500"/>
          </a:xfrm>
          <a:prstGeom prst="rtTriangle">
            <a:avLst/>
          </a:prstGeom>
          <a:solidFill>
            <a:srgbClr val="000000">
              <a:alpha val="1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350"/>
          </a:p>
        </p:txBody>
      </p:sp>
      <p:sp>
        <p:nvSpPr>
          <p:cNvPr id="11" name="Rechtwinkliges Dreieck 10"/>
          <p:cNvSpPr/>
          <p:nvPr userDrawn="1"/>
        </p:nvSpPr>
        <p:spPr>
          <a:xfrm flipV="1">
            <a:off x="3" y="1356122"/>
            <a:ext cx="4572001" cy="2079000"/>
          </a:xfrm>
          <a:prstGeom prst="rtTriangle">
            <a:avLst/>
          </a:prstGeom>
          <a:solidFill>
            <a:srgbClr val="FFFFFF">
              <a:alpha val="3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350"/>
          </a:p>
        </p:txBody>
      </p:sp>
      <p:sp>
        <p:nvSpPr>
          <p:cNvPr id="14" name="Textplatzhalt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9750" y="2659857"/>
            <a:ext cx="8064500" cy="1937146"/>
          </a:xfrm>
          <a:prstGeom prst="rect">
            <a:avLst/>
          </a:prstGeom>
        </p:spPr>
        <p:txBody>
          <a:bodyPr bIns="108000" anchor="b" anchorCtr="0">
            <a:normAutofit/>
          </a:bodyPr>
          <a:lstStyle>
            <a:lvl1pPr>
              <a:lnSpc>
                <a:spcPts val="1600"/>
              </a:lnSpc>
              <a:spcAft>
                <a:spcPts val="900"/>
              </a:spcAft>
              <a:defRPr sz="12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Inhaltsverzeichnis</a:t>
            </a:r>
          </a:p>
          <a:p>
            <a:pPr lvl="0"/>
            <a:r>
              <a:rPr lang="de-DE"/>
              <a:t>01 Kapitelname eins</a:t>
            </a:r>
          </a:p>
          <a:p>
            <a:pPr lvl="0"/>
            <a:r>
              <a:rPr lang="de-DE"/>
              <a:t>02 Kapitelname zwei</a:t>
            </a:r>
          </a:p>
          <a:p>
            <a:pPr lvl="0"/>
            <a:r>
              <a:rPr lang="de-DE"/>
              <a:t>03 Kapitelname drei</a:t>
            </a:r>
          </a:p>
          <a:p>
            <a:pPr lvl="0"/>
            <a:r>
              <a:rPr lang="de-DE"/>
              <a:t>04 Kapitelname vier</a:t>
            </a:r>
          </a:p>
        </p:txBody>
      </p:sp>
      <p:sp>
        <p:nvSpPr>
          <p:cNvPr id="15" name="Textplatzhalter 3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39750" y="2301480"/>
            <a:ext cx="8064500" cy="18896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cap="none" baseline="0">
                <a:latin typeface="+mj-lt"/>
              </a:defRPr>
            </a:lvl1pPr>
            <a:lvl2pPr>
              <a:defRPr sz="675">
                <a:latin typeface="RobotoRemix-Regular" panose="00000500000000000000" pitchFamily="2" charset="0"/>
              </a:defRPr>
            </a:lvl2pPr>
            <a:lvl3pPr>
              <a:defRPr sz="675">
                <a:latin typeface="RobotoRemix-Regular" panose="00000500000000000000" pitchFamily="2" charset="0"/>
              </a:defRPr>
            </a:lvl3pPr>
            <a:lvl4pPr>
              <a:defRPr sz="675">
                <a:latin typeface="RobotoRemix-Regular" panose="00000500000000000000" pitchFamily="2" charset="0"/>
              </a:defRPr>
            </a:lvl4pPr>
            <a:lvl5pPr>
              <a:defRPr sz="675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kann z.B. der Name des Vortragenden stehen</a:t>
            </a:r>
          </a:p>
        </p:txBody>
      </p:sp>
      <p:sp>
        <p:nvSpPr>
          <p:cNvPr id="6" name="Titel 11"/>
          <p:cNvSpPr>
            <a:spLocks noGrp="1"/>
          </p:cNvSpPr>
          <p:nvPr userDrawn="1">
            <p:ph type="title" hasCustomPrompt="1"/>
          </p:nvPr>
        </p:nvSpPr>
        <p:spPr>
          <a:xfrm>
            <a:off x="539750" y="1627188"/>
            <a:ext cx="8064500" cy="512128"/>
          </a:xfrm>
        </p:spPr>
        <p:txBody>
          <a:bodyPr anchor="b" anchorCtr="0"/>
          <a:lstStyle>
            <a:lvl1pPr>
              <a:lnSpc>
                <a:spcPts val="2300"/>
              </a:lnSpc>
              <a:defRPr/>
            </a:lvl1pPr>
          </a:lstStyle>
          <a:p>
            <a:r>
              <a:rPr lang="de-DE"/>
              <a:t>Hier können Sie den Titel </a:t>
            </a:r>
            <a:br>
              <a:rPr lang="de-DE"/>
            </a:br>
            <a:r>
              <a:rPr lang="de-DE"/>
              <a:t>der Präsentation eingeben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40499" y="4932000"/>
            <a:ext cx="31888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F1C4570D-01EA-46C3-AAAA-25FEE6B3C994}" type="slidenum">
              <a:rPr lang="de-DE" sz="1000" smtClean="0"/>
              <a:t>‹Nr.›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7600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Blanko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 userDrawn="1"/>
        </p:nvGrpSpPr>
        <p:grpSpPr>
          <a:xfrm>
            <a:off x="3" y="4873498"/>
            <a:ext cx="9143999" cy="270002"/>
            <a:chOff x="0" y="6497997"/>
            <a:chExt cx="9143999" cy="360002"/>
          </a:xfrm>
        </p:grpSpPr>
        <p:sp>
          <p:nvSpPr>
            <p:cNvPr id="18" name="Rechteck 17"/>
            <p:cNvSpPr/>
            <p:nvPr userDrawn="1"/>
          </p:nvSpPr>
          <p:spPr>
            <a:xfrm flipH="1" flipV="1">
              <a:off x="0" y="6497997"/>
              <a:ext cx="9143996" cy="359999"/>
            </a:xfrm>
            <a:prstGeom prst="rect">
              <a:avLst/>
            </a:prstGeom>
            <a:solidFill>
              <a:srgbClr val="000000">
                <a:alpha val="784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9" name="Rechtwinkliges Dreieck 18"/>
            <p:cNvSpPr/>
            <p:nvPr userDrawn="1"/>
          </p:nvSpPr>
          <p:spPr>
            <a:xfrm flipH="1" flipV="1">
              <a:off x="6948692" y="6497997"/>
              <a:ext cx="2195305" cy="204105"/>
            </a:xfrm>
            <a:prstGeom prst="rtTriangle">
              <a:avLst/>
            </a:prstGeom>
            <a:solidFill>
              <a:srgbClr val="009EE3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350"/>
            </a:p>
          </p:txBody>
        </p:sp>
        <p:sp>
          <p:nvSpPr>
            <p:cNvPr id="20" name="Rechtwinkliges Dreieck 19"/>
            <p:cNvSpPr/>
            <p:nvPr userDrawn="1"/>
          </p:nvSpPr>
          <p:spPr>
            <a:xfrm flipH="1">
              <a:off x="5580062" y="6585666"/>
              <a:ext cx="3563937" cy="272333"/>
            </a:xfrm>
            <a:prstGeom prst="rtTriangle">
              <a:avLst/>
            </a:prstGeom>
            <a:solidFill>
              <a:srgbClr val="000000">
                <a:alpha val="784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350"/>
            </a:p>
          </p:txBody>
        </p:sp>
      </p:grpSp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2659857"/>
            <a:ext cx="8064500" cy="1937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ts val="1600"/>
              </a:lnSpc>
              <a:spcAft>
                <a:spcPts val="900"/>
              </a:spcAft>
              <a:defRPr sz="12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Inhaltsverzeichnis</a:t>
            </a:r>
          </a:p>
          <a:p>
            <a:pPr lvl="0"/>
            <a:r>
              <a:rPr lang="de-DE"/>
              <a:t>01 Kapitelname eins</a:t>
            </a:r>
          </a:p>
          <a:p>
            <a:pPr lvl="0"/>
            <a:r>
              <a:rPr lang="de-DE"/>
              <a:t>02 Kapitelname zwei</a:t>
            </a:r>
          </a:p>
          <a:p>
            <a:pPr lvl="0"/>
            <a:r>
              <a:rPr lang="de-DE"/>
              <a:t>03 Kapitelname drei</a:t>
            </a:r>
          </a:p>
          <a:p>
            <a:pPr lvl="0"/>
            <a:r>
              <a:rPr lang="de-DE"/>
              <a:t>04 Kapitelname vier</a:t>
            </a:r>
          </a:p>
        </p:txBody>
      </p:sp>
      <p:sp>
        <p:nvSpPr>
          <p:cNvPr id="15" name="Textplatzhalt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301480"/>
            <a:ext cx="8064500" cy="18896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cap="none" baseline="0">
                <a:latin typeface="+mj-lt"/>
              </a:defRPr>
            </a:lvl1pPr>
            <a:lvl2pPr>
              <a:defRPr sz="675">
                <a:latin typeface="RobotoRemix-Regular" panose="00000500000000000000" pitchFamily="2" charset="0"/>
              </a:defRPr>
            </a:lvl2pPr>
            <a:lvl3pPr>
              <a:defRPr sz="675">
                <a:latin typeface="RobotoRemix-Regular" panose="00000500000000000000" pitchFamily="2" charset="0"/>
              </a:defRPr>
            </a:lvl3pPr>
            <a:lvl4pPr>
              <a:defRPr sz="675">
                <a:latin typeface="RobotoRemix-Regular" panose="00000500000000000000" pitchFamily="2" charset="0"/>
              </a:defRPr>
            </a:lvl4pPr>
            <a:lvl5pPr>
              <a:defRPr sz="675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kann z.B. der Name des Vortragenden stehen</a:t>
            </a:r>
          </a:p>
        </p:txBody>
      </p:sp>
      <p:sp>
        <p:nvSpPr>
          <p:cNvPr id="6" name="Titel 11"/>
          <p:cNvSpPr>
            <a:spLocks noGrp="1"/>
          </p:cNvSpPr>
          <p:nvPr>
            <p:ph type="title" hasCustomPrompt="1"/>
          </p:nvPr>
        </p:nvSpPr>
        <p:spPr>
          <a:xfrm>
            <a:off x="539750" y="1627188"/>
            <a:ext cx="8064500" cy="512128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/>
              <a:t>Hier können Sie den Titel </a:t>
            </a:r>
            <a:br>
              <a:rPr lang="de-DE"/>
            </a:br>
            <a:r>
              <a:rPr lang="de-DE"/>
              <a:t>der Präsentation eingeben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39750" y="4932000"/>
            <a:ext cx="31888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F1C4570D-01EA-46C3-AAAA-25FEE6B3C994}" type="slidenum">
              <a:rPr lang="de-DE" sz="1000" smtClean="0"/>
              <a:t>‹Nr.›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30552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1933084"/>
            <a:ext cx="8064500" cy="44365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Hier steht der Kapitelname</a:t>
            </a:r>
          </a:p>
        </p:txBody>
      </p:sp>
      <p:sp>
        <p:nvSpPr>
          <p:cNvPr id="4" name="Textplatzhalt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6" y="2555955"/>
            <a:ext cx="8064500" cy="18896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200" cap="none" baseline="0">
                <a:latin typeface="+mj-lt"/>
              </a:defRPr>
            </a:lvl1pPr>
            <a:lvl2pPr>
              <a:defRPr sz="675">
                <a:latin typeface="RobotoRemix-Regular" panose="00000500000000000000" pitchFamily="2" charset="0"/>
              </a:defRPr>
            </a:lvl2pPr>
            <a:lvl3pPr>
              <a:defRPr sz="675">
                <a:latin typeface="RobotoRemix-Regular" panose="00000500000000000000" pitchFamily="2" charset="0"/>
              </a:defRPr>
            </a:lvl3pPr>
            <a:lvl4pPr>
              <a:defRPr sz="675">
                <a:latin typeface="RobotoRemix-Regular" panose="00000500000000000000" pitchFamily="2" charset="0"/>
              </a:defRPr>
            </a:lvl4pPr>
            <a:lvl5pPr>
              <a:defRPr sz="675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könnte noch eine Unterzeile stehen</a:t>
            </a:r>
          </a:p>
        </p:txBody>
      </p:sp>
    </p:spTree>
    <p:extLst>
      <p:ext uri="{BB962C8B-B14F-4D97-AF65-F5344CB8AC3E}">
        <p14:creationId xmlns:p14="http://schemas.microsoft.com/office/powerpoint/2010/main" val="257143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mit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607854"/>
            <a:ext cx="8064500" cy="328734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/>
              <a:t>Hier steht eine Überschrift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4" hasCustomPrompt="1"/>
          </p:nvPr>
        </p:nvSpPr>
        <p:spPr>
          <a:xfrm>
            <a:off x="539751" y="1600200"/>
            <a:ext cx="8064500" cy="2915842"/>
          </a:xfrm>
        </p:spPr>
        <p:txBody>
          <a:bodyPr numCol="1"/>
          <a:lstStyle>
            <a:lvl1pPr marL="0" indent="0" defTabSz="135000">
              <a:buFont typeface="Arial" panose="020B0604020202020204" pitchFamily="34" charset="0"/>
              <a:buNone/>
              <a:tabLst/>
              <a:defRPr sz="1600" baseline="0"/>
            </a:lvl1pPr>
            <a:lvl2pPr defTabSz="135000"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Hier können Sie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165802"/>
            <a:ext cx="8064500" cy="205184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16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Unterüberschrift: Einspaltige Seite mit Text</a:t>
            </a:r>
          </a:p>
        </p:txBody>
      </p:sp>
    </p:spTree>
    <p:extLst>
      <p:ext uri="{BB962C8B-B14F-4D97-AF65-F5344CB8AC3E}">
        <p14:creationId xmlns:p14="http://schemas.microsoft.com/office/powerpoint/2010/main" val="274174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ohne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4" hasCustomPrompt="1"/>
          </p:nvPr>
        </p:nvSpPr>
        <p:spPr>
          <a:xfrm>
            <a:off x="539751" y="1113235"/>
            <a:ext cx="8064500" cy="340280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Hier können Sie ganzseitigen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9664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Bild mit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eine Überschrift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549275" y="1924051"/>
            <a:ext cx="8064500" cy="2591991"/>
          </a:xfrm>
        </p:spPr>
        <p:txBody>
          <a:bodyPr anchor="ctr" anchorCtr="1"/>
          <a:lstStyle>
            <a:lvl1pPr marL="0" marR="0" indent="0" algn="l" defTabSz="1350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1350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/>
              <a:buNone/>
              <a:tabLst/>
              <a:defRPr/>
            </a:pPr>
            <a:r>
              <a:rPr lang="de-DE"/>
              <a:t>Bild durch Klick auf Symbol einfügen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572817"/>
            <a:ext cx="8064500" cy="205184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16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Unterüberschrift: Einspaltige Seite mit einem Bild</a:t>
            </a:r>
          </a:p>
        </p:txBody>
      </p:sp>
    </p:spTree>
    <p:extLst>
      <p:ext uri="{BB962C8B-B14F-4D97-AF65-F5344CB8AC3E}">
        <p14:creationId xmlns:p14="http://schemas.microsoft.com/office/powerpoint/2010/main" val="178862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Bild ohne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70349"/>
            <a:ext cx="9144000" cy="3645693"/>
          </a:xfrm>
          <a:prstGeom prst="rect">
            <a:avLst/>
          </a:prstGeom>
        </p:spPr>
        <p:txBody>
          <a:bodyPr anchor="t" anchorCtr="0"/>
          <a:lstStyle>
            <a:lvl1pPr algn="ctr">
              <a:defRPr sz="1200" b="0" baseline="0"/>
            </a:lvl1pPr>
          </a:lstStyle>
          <a:p>
            <a:r>
              <a:rPr lang="de-DE"/>
              <a:t>1. Bild durch Klick auf Symbol einfügen</a:t>
            </a:r>
            <a:br>
              <a:rPr lang="de-DE"/>
            </a:br>
            <a:r>
              <a:rPr lang="de-DE"/>
              <a:t>2. Bild in den Hintergrund bringen, um Layer wieder sichtbar zu machen</a:t>
            </a:r>
          </a:p>
        </p:txBody>
      </p:sp>
      <p:sp>
        <p:nvSpPr>
          <p:cNvPr id="14" name="Textplatzhalt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-3" y="2690847"/>
            <a:ext cx="3492000" cy="1822500"/>
          </a:xfrm>
          <a:prstGeom prst="rtTriangle">
            <a:avLst/>
          </a:prstGeom>
          <a:solidFill>
            <a:srgbClr val="080808">
              <a:alpha val="2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 </a:t>
            </a:r>
          </a:p>
        </p:txBody>
      </p:sp>
      <p:sp>
        <p:nvSpPr>
          <p:cNvPr id="15" name="Textplatzhalter 19"/>
          <p:cNvSpPr>
            <a:spLocks noGrp="1"/>
          </p:cNvSpPr>
          <p:nvPr>
            <p:ph type="body" sz="quarter" idx="13" hasCustomPrompt="1"/>
          </p:nvPr>
        </p:nvSpPr>
        <p:spPr>
          <a:xfrm flipV="1">
            <a:off x="-1" y="870347"/>
            <a:ext cx="4572002" cy="2254500"/>
          </a:xfrm>
          <a:prstGeom prst="rtTriangle">
            <a:avLst/>
          </a:prstGeom>
          <a:solidFill>
            <a:schemeClr val="bg1">
              <a:alpha val="50000"/>
            </a:schemeClr>
          </a:solidFill>
        </p:spPr>
        <p:txBody>
          <a:bodyPr wrap="none"/>
          <a:lstStyle>
            <a:lvl1pPr>
              <a:defRPr baseline="0"/>
            </a:lvl1pPr>
          </a:lstStyle>
          <a:p>
            <a:pPr lvl="0"/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941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mit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663336"/>
            <a:ext cx="8064500" cy="32873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/>
              <a:t>Hier steht eine Überschrift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29477" y="1165802"/>
            <a:ext cx="8064500" cy="205184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16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Unterüberschrift: Zweispaltige Seite mit Text oder mit Text und Grafik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4" hasCustomPrompt="1"/>
          </p:nvPr>
        </p:nvSpPr>
        <p:spPr>
          <a:xfrm>
            <a:off x="539754" y="1635672"/>
            <a:ext cx="3924299" cy="288037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Hier können Sie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5" hasCustomPrompt="1"/>
          </p:nvPr>
        </p:nvSpPr>
        <p:spPr>
          <a:xfrm>
            <a:off x="4679950" y="1635672"/>
            <a:ext cx="3924300" cy="2880370"/>
          </a:xfrm>
        </p:spPr>
        <p:txBody>
          <a:bodyPr/>
          <a:lstStyle>
            <a:lvl1pPr marL="0" marR="0" indent="0" algn="l" defTabSz="1350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/>
              <a:buNone/>
              <a:tabLst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135000" rtl="0" eaLnBrk="1" fontAlgn="auto" latinLnBrk="0" hangingPunct="1">
              <a:lnSpc>
                <a:spcPts val="1425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/>
              <a:buNone/>
              <a:tabLst/>
              <a:defRPr/>
            </a:pPr>
            <a:r>
              <a:rPr lang="de-DE"/>
              <a:t>Hier können Sie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0579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539750" y="1626395"/>
            <a:ext cx="8064500" cy="45958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0024" y="2301479"/>
            <a:ext cx="8054226" cy="22955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50024" y="4878000"/>
            <a:ext cx="8054226" cy="10001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800" cap="none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l">
              <a:lnSpc>
                <a:spcPts val="900"/>
              </a:lnSpc>
            </a:pPr>
            <a:r>
              <a:rPr lang="de-DE"/>
              <a:t>Hier kann z.B. der </a:t>
            </a:r>
            <a:r>
              <a:rPr lang="de-DE" err="1"/>
              <a:t>name</a:t>
            </a:r>
            <a:r>
              <a:rPr lang="de-DE"/>
              <a:t> des Vortragenden stehen</a:t>
            </a:r>
          </a:p>
          <a:p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DF06BE6-4B42-0CA5-D487-49B03470C4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122" y="187669"/>
            <a:ext cx="743736" cy="7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0" r:id="rId2"/>
    <p:sldLayoutId id="2147483661" r:id="rId3"/>
  </p:sldLayoutIdLst>
  <p:hf sldNum="0" hdr="0" dt="0"/>
  <p:txStyles>
    <p:titleStyle>
      <a:lvl1pPr algn="l" defTabSz="342900" rtl="0" eaLnBrk="1" latinLnBrk="0" hangingPunct="1">
        <a:lnSpc>
          <a:spcPts val="2300"/>
        </a:lnSpc>
        <a:spcBef>
          <a:spcPct val="0"/>
        </a:spcBef>
        <a:buNone/>
        <a:defRPr sz="2000" kern="1200" cap="none" spc="38" baseline="0">
          <a:ln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None/>
        <a:tabLst/>
        <a:defRPr sz="120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135000" marR="0" indent="-13500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270000" marR="0" indent="-13500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405000" marR="0" indent="-13500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540000" marR="0" indent="-13500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5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orient="horz" pos="2981" userDrawn="1">
          <p15:clr>
            <a:srgbClr val="F26B43"/>
          </p15:clr>
        </p15:guide>
        <p15:guide id="4" pos="5420" userDrawn="1">
          <p15:clr>
            <a:srgbClr val="F26B43"/>
          </p15:clr>
        </p15:guide>
        <p15:guide id="5" orient="horz" pos="3066" userDrawn="1">
          <p15:clr>
            <a:srgbClr val="F26B43"/>
          </p15:clr>
        </p15:guide>
        <p15:guide id="6" orient="horz" pos="854" userDrawn="1">
          <p15:clr>
            <a:srgbClr val="F26B43"/>
          </p15:clr>
        </p15:guide>
        <p15:guide id="7" pos="2880" userDrawn="1">
          <p15:clr>
            <a:srgbClr val="F26B43"/>
          </p15:clr>
        </p15:guide>
        <p15:guide id="8" orient="horz" pos="1314" userDrawn="1">
          <p15:clr>
            <a:srgbClr val="F26B43"/>
          </p15:clr>
        </p15:guide>
        <p15:guide id="9" orient="horz" pos="2896" userDrawn="1">
          <p15:clr>
            <a:srgbClr val="F26B43"/>
          </p15:clr>
        </p15:guide>
        <p15:guide id="10" orient="horz" pos="145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 userDrawn="1"/>
        </p:nvGrpSpPr>
        <p:grpSpPr>
          <a:xfrm>
            <a:off x="0" y="4879488"/>
            <a:ext cx="9143999" cy="270002"/>
            <a:chOff x="0" y="6497997"/>
            <a:chExt cx="9143999" cy="360002"/>
          </a:xfrm>
        </p:grpSpPr>
        <p:sp>
          <p:nvSpPr>
            <p:cNvPr id="12" name="Rechteck 11"/>
            <p:cNvSpPr/>
            <p:nvPr userDrawn="1"/>
          </p:nvSpPr>
          <p:spPr>
            <a:xfrm flipH="1" flipV="1">
              <a:off x="0" y="6497997"/>
              <a:ext cx="9143996" cy="359999"/>
            </a:xfrm>
            <a:prstGeom prst="rect">
              <a:avLst/>
            </a:prstGeom>
            <a:solidFill>
              <a:srgbClr val="000000">
                <a:alpha val="784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13" name="Rechtwinkliges Dreieck 12"/>
            <p:cNvSpPr/>
            <p:nvPr userDrawn="1"/>
          </p:nvSpPr>
          <p:spPr>
            <a:xfrm flipH="1" flipV="1">
              <a:off x="6948692" y="6497997"/>
              <a:ext cx="2195305" cy="204105"/>
            </a:xfrm>
            <a:prstGeom prst="rtTriangle">
              <a:avLst/>
            </a:prstGeom>
            <a:solidFill>
              <a:srgbClr val="009EE3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350"/>
            </a:p>
          </p:txBody>
        </p:sp>
        <p:sp>
          <p:nvSpPr>
            <p:cNvPr id="14" name="Rechtwinkliges Dreieck 13"/>
            <p:cNvSpPr/>
            <p:nvPr userDrawn="1"/>
          </p:nvSpPr>
          <p:spPr>
            <a:xfrm flipH="1">
              <a:off x="5580062" y="6585666"/>
              <a:ext cx="3563937" cy="272333"/>
            </a:xfrm>
            <a:prstGeom prst="rtTriangle">
              <a:avLst/>
            </a:prstGeom>
            <a:solidFill>
              <a:srgbClr val="000000">
                <a:alpha val="784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 sz="135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39750" y="706691"/>
            <a:ext cx="8064500" cy="3287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539750" y="1573306"/>
            <a:ext cx="8064500" cy="29427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40499" y="4932000"/>
            <a:ext cx="729501" cy="153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F1C4570D-01EA-46C3-AAAA-25FEE6B3C994}" type="slidenum">
              <a:rPr lang="de-DE" sz="1000" smtClean="0"/>
              <a:t>‹Nr.›</a:t>
            </a:fld>
            <a:endParaRPr lang="de-DE"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B0134-7E87-B844-56DB-8DF7D3850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122" y="187669"/>
            <a:ext cx="743736" cy="7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C0DFCAE-0A04-1CE2-5F0F-A08BAE699C68}"/>
              </a:ext>
            </a:extLst>
          </p:cNvPr>
          <p:cNvSpPr txBox="1"/>
          <p:nvPr userDrawn="1"/>
        </p:nvSpPr>
        <p:spPr>
          <a:xfrm>
            <a:off x="3474346" y="4926556"/>
            <a:ext cx="21953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/>
              <a:t>Mold Prevention System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C0000CD-F012-042B-6A72-460474409E90}"/>
              </a:ext>
            </a:extLst>
          </p:cNvPr>
          <p:cNvSpPr txBox="1"/>
          <p:nvPr userDrawn="1"/>
        </p:nvSpPr>
        <p:spPr>
          <a:xfrm>
            <a:off x="250500" y="189356"/>
            <a:ext cx="11679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000"/>
              <a:t>Jonas Ohmaescher</a:t>
            </a:r>
          </a:p>
        </p:txBody>
      </p:sp>
    </p:spTree>
    <p:extLst>
      <p:ext uri="{BB962C8B-B14F-4D97-AF65-F5344CB8AC3E}">
        <p14:creationId xmlns:p14="http://schemas.microsoft.com/office/powerpoint/2010/main" val="59534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5" r:id="rId3"/>
    <p:sldLayoutId id="2147483667" r:id="rId4"/>
    <p:sldLayoutId id="2147483652" r:id="rId5"/>
    <p:sldLayoutId id="2147483664" r:id="rId6"/>
    <p:sldLayoutId id="2147483666" r:id="rId7"/>
    <p:sldLayoutId id="2147483668" r:id="rId8"/>
  </p:sldLayoutIdLst>
  <p:hf hdr="0" ftr="0" dt="0"/>
  <p:txStyles>
    <p:titleStyle>
      <a:lvl1pPr algn="l" defTabSz="342900" rtl="0" eaLnBrk="1" latinLnBrk="0" hangingPunct="1">
        <a:lnSpc>
          <a:spcPts val="2300"/>
        </a:lnSpc>
        <a:spcBef>
          <a:spcPct val="0"/>
        </a:spcBef>
        <a:buNone/>
        <a:defRPr sz="2000" kern="1200" cap="none" spc="38" baseline="0">
          <a:ln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5000" rtl="0" eaLnBrk="1" latinLnBrk="0" hangingPunct="1">
        <a:lnSpc>
          <a:spcPts val="1600"/>
        </a:lnSpc>
        <a:spcBef>
          <a:spcPts val="0"/>
        </a:spcBef>
        <a:spcAft>
          <a:spcPts val="750"/>
        </a:spcAft>
        <a:buFont typeface="Arial"/>
        <a:buNone/>
        <a:defRPr sz="120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135000" indent="-135000" algn="l" defTabSz="135000" rtl="0" eaLnBrk="1" latinLnBrk="0" hangingPunct="1">
        <a:lnSpc>
          <a:spcPts val="1600"/>
        </a:lnSpc>
        <a:spcBef>
          <a:spcPts val="0"/>
        </a:spcBef>
        <a:spcAft>
          <a:spcPts val="750"/>
        </a:spcAft>
        <a:buFont typeface="Arial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270000" indent="-135000" algn="l" defTabSz="135000" rtl="0" eaLnBrk="1" latinLnBrk="0" hangingPunct="1">
        <a:lnSpc>
          <a:spcPts val="1600"/>
        </a:lnSpc>
        <a:spcBef>
          <a:spcPts val="0"/>
        </a:spcBef>
        <a:spcAft>
          <a:spcPts val="750"/>
        </a:spcAft>
        <a:buFont typeface="Arial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405000" indent="-135000" algn="l" defTabSz="135000" rtl="0" eaLnBrk="1" latinLnBrk="0" hangingPunct="1">
        <a:lnSpc>
          <a:spcPts val="1600"/>
        </a:lnSpc>
        <a:spcBef>
          <a:spcPts val="0"/>
        </a:spcBef>
        <a:spcAft>
          <a:spcPts val="750"/>
        </a:spcAft>
        <a:buFont typeface="Arial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540000" indent="-135000" algn="l" defTabSz="135000" rtl="0" eaLnBrk="1" latinLnBrk="0" hangingPunct="1">
        <a:lnSpc>
          <a:spcPts val="1600"/>
        </a:lnSpc>
        <a:spcBef>
          <a:spcPts val="0"/>
        </a:spcBef>
        <a:spcAft>
          <a:spcPts val="750"/>
        </a:spcAft>
        <a:buFont typeface="Arial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40" userDrawn="1">
          <p15:clr>
            <a:srgbClr val="F26B43"/>
          </p15:clr>
        </p15:guide>
        <p15:guide id="3" pos="2880" userDrawn="1">
          <p15:clr>
            <a:srgbClr val="F26B43"/>
          </p15:clr>
        </p15:guide>
        <p15:guide id="4" pos="5420" userDrawn="1">
          <p15:clr>
            <a:srgbClr val="F26B43"/>
          </p15:clr>
        </p15:guide>
        <p15:guide id="5" orient="horz" pos="344" userDrawn="1">
          <p15:clr>
            <a:srgbClr val="F26B43"/>
          </p15:clr>
        </p15:guide>
        <p15:guide id="6" orient="horz" pos="548" userDrawn="1">
          <p15:clr>
            <a:srgbClr val="F26B43"/>
          </p15:clr>
        </p15:guide>
        <p15:guide id="7" orient="horz" pos="991" userDrawn="1">
          <p15:clr>
            <a:srgbClr val="F26B43"/>
          </p15:clr>
        </p15:guide>
        <p15:guide id="8" orient="horz" pos="1212" userDrawn="1">
          <p15:clr>
            <a:srgbClr val="F26B43"/>
          </p15:clr>
        </p15:guide>
        <p15:guide id="9" orient="horz" pos="2845" userDrawn="1">
          <p15:clr>
            <a:srgbClr val="F26B43"/>
          </p15:clr>
        </p15:guide>
        <p15:guide id="10" orient="horz" pos="174" userDrawn="1">
          <p15:clr>
            <a:srgbClr val="F26B43"/>
          </p15:clr>
        </p15:guide>
        <p15:guide id="11" orient="horz" pos="3066" userDrawn="1">
          <p15:clr>
            <a:srgbClr val="F26B43"/>
          </p15:clr>
        </p15:guide>
        <p15:guide id="12" pos="2948" userDrawn="1">
          <p15:clr>
            <a:srgbClr val="F26B43"/>
          </p15:clr>
        </p15:guide>
        <p15:guide id="13" pos="2812" userDrawn="1">
          <p15:clr>
            <a:srgbClr val="F26B43"/>
          </p15:clr>
        </p15:guide>
        <p15:guide id="14" orient="horz" pos="70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539750" y="1626395"/>
            <a:ext cx="8064500" cy="45958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0024" y="2301479"/>
            <a:ext cx="8054226" cy="22955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50024" y="4878000"/>
            <a:ext cx="8054226" cy="10001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8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l">
              <a:lnSpc>
                <a:spcPts val="900"/>
              </a:lnSpc>
            </a:pPr>
            <a:r>
              <a:rPr lang="de-DE" cap="all"/>
              <a:t>Hier kann z.B. der Name des Vortragenden stehen</a:t>
            </a:r>
          </a:p>
          <a:p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AD2D84-9F91-7D78-36FB-6219DBCF9A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122" y="187669"/>
            <a:ext cx="743736" cy="7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1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dt="0"/>
  <p:txStyles>
    <p:titleStyle>
      <a:lvl1pPr algn="l" defTabSz="342900" rtl="0" eaLnBrk="1" latinLnBrk="0" hangingPunct="1">
        <a:lnSpc>
          <a:spcPts val="2300"/>
        </a:lnSpc>
        <a:spcBef>
          <a:spcPct val="0"/>
        </a:spcBef>
        <a:buNone/>
        <a:defRPr sz="2000" kern="1200" cap="all" spc="38" baseline="0">
          <a:ln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None/>
        <a:tabLst/>
        <a:defRPr sz="120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135000" marR="0" indent="-13500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270000" marR="0" indent="-13500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405000" marR="0" indent="-13500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540000" marR="0" indent="-135000" algn="l" defTabSz="342900" rtl="0" eaLnBrk="1" fontAlgn="auto" latinLnBrk="0" hangingPunct="1">
        <a:lnSpc>
          <a:spcPts val="1600"/>
        </a:lnSpc>
        <a:spcBef>
          <a:spcPts val="0"/>
        </a:spcBef>
        <a:spcAft>
          <a:spcPts val="675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5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orient="horz" pos="2981" userDrawn="1">
          <p15:clr>
            <a:srgbClr val="F26B43"/>
          </p15:clr>
        </p15:guide>
        <p15:guide id="4" pos="5420" userDrawn="1">
          <p15:clr>
            <a:srgbClr val="F26B43"/>
          </p15:clr>
        </p15:guide>
        <p15:guide id="5" orient="horz" pos="3066" userDrawn="1">
          <p15:clr>
            <a:srgbClr val="F26B43"/>
          </p15:clr>
        </p15:guide>
        <p15:guide id="6" orient="horz" pos="854" userDrawn="1">
          <p15:clr>
            <a:srgbClr val="F26B43"/>
          </p15:clr>
        </p15:guide>
        <p15:guide id="7" pos="2880" userDrawn="1">
          <p15:clr>
            <a:srgbClr val="F26B43"/>
          </p15:clr>
        </p15:guide>
        <p15:guide id="8" orient="horz" pos="1314" userDrawn="1">
          <p15:clr>
            <a:srgbClr val="F26B43"/>
          </p15:clr>
        </p15:guide>
        <p15:guide id="9" orient="horz" pos="2896" userDrawn="1">
          <p15:clr>
            <a:srgbClr val="F26B43"/>
          </p15:clr>
        </p15:guide>
        <p15:guide id="10" orient="horz" pos="145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noProof="0"/>
              <a:t>Internet of Things </a:t>
            </a:r>
          </a:p>
          <a:p>
            <a:pPr algn="ctr"/>
            <a:r>
              <a:rPr lang="en-US" sz="1600" noProof="0"/>
              <a:t>05.02.2025</a:t>
            </a:r>
          </a:p>
          <a:p>
            <a:pPr algn="ctr"/>
            <a:endParaRPr lang="en-US" sz="1600" noProof="0"/>
          </a:p>
          <a:p>
            <a:pPr algn="ctr"/>
            <a:r>
              <a:rPr lang="en-US" sz="1600" noProof="0"/>
              <a:t>by:</a:t>
            </a:r>
          </a:p>
          <a:p>
            <a:pPr algn="ctr"/>
            <a:r>
              <a:rPr lang="en-US" sz="1600" noProof="0"/>
              <a:t>Jonas Ohmaescher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noProof="0"/>
              <a:t>Mold Prevention System</a:t>
            </a:r>
          </a:p>
        </p:txBody>
      </p:sp>
    </p:spTree>
    <p:extLst>
      <p:ext uri="{BB962C8B-B14F-4D97-AF65-F5344CB8AC3E}">
        <p14:creationId xmlns:p14="http://schemas.microsoft.com/office/powerpoint/2010/main" val="166259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5D5B9-1103-FE85-1159-CA216E9BB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50C75-FA0B-0D97-0E15-1634AB8D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2. Analysis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20E141-FEF2-48AD-2139-3543CF7923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/>
              <a:t>Hardware Choices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AE32E7A3-326D-88B3-AC0E-EAAD3E1096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9477" y="1655406"/>
            <a:ext cx="4799268" cy="2881122"/>
          </a:xfrm>
        </p:spPr>
        <p:txBody>
          <a:bodyPr/>
          <a:lstStyle/>
          <a:p>
            <a:r>
              <a:rPr lang="en-US" b="1" noProof="0"/>
              <a:t>Remote Window Opening</a:t>
            </a:r>
          </a:p>
          <a:p>
            <a:endParaRPr lang="en-US" b="1" noProof="0"/>
          </a:p>
          <a:p>
            <a:r>
              <a:rPr lang="en-US" noProof="0"/>
              <a:t>NodeMCU Relay Module is chosen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Actuators could be connected to the Relay</a:t>
            </a:r>
            <a:endParaRPr lang="en-US" noProof="0"/>
          </a:p>
        </p:txBody>
      </p:sp>
      <p:pic>
        <p:nvPicPr>
          <p:cNvPr id="4" name="Grafik 3" descr="ESP8266-01S ESP-01S Wlan WiFi Modul 5V mit Relais Adapter - AZ-Delivery">
            <a:extLst>
              <a:ext uri="{FF2B5EF4-FFF2-40B4-BE49-F238E27FC236}">
                <a16:creationId xmlns:a16="http://schemas.microsoft.com/office/drawing/2014/main" id="{8588CF2B-5497-C508-1F0A-EEF4C535A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34" y="2196459"/>
            <a:ext cx="1946777" cy="194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87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12302-44AA-C149-1828-C84E6299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 Analysis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523007-38E3-A412-989C-538AD6C8EC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Communication</a:t>
            </a:r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B0765B4-6191-8C37-4F73-8D98C4DD75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627348" y="1726866"/>
            <a:ext cx="5889303" cy="2545587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87E7C22-4D84-7AB6-E47E-A83D32625AB5}"/>
              </a:ext>
            </a:extLst>
          </p:cNvPr>
          <p:cNvSpPr txBox="1">
            <a:spLocks/>
          </p:cNvSpPr>
          <p:nvPr/>
        </p:nvSpPr>
        <p:spPr>
          <a:xfrm>
            <a:off x="539750" y="4272453"/>
            <a:ext cx="8064500" cy="2483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None/>
              <a:defRPr sz="160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7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40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4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MQTT is selected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8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C63EBEA-25B1-B691-7C97-EBFA2EDA914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37" y="663336"/>
            <a:ext cx="6208980" cy="40917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0A7F71-17A3-C0B3-1D10-9C6A5C22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 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B74CF5-E6E7-6FAC-17E5-8E74F64B83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5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6B219-0C7A-A097-2CCF-F96851BF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12FE6C-ECF0-ECF8-A8E0-7C24D997AA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Overview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F7D80F-EC47-20B9-AAD2-D5958124D9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99577" y="1599794"/>
            <a:ext cx="3924299" cy="2880370"/>
          </a:xfrm>
        </p:spPr>
        <p:txBody>
          <a:bodyPr/>
          <a:lstStyle/>
          <a:p>
            <a:pPr algn="just">
              <a:lnSpc>
                <a:spcPct val="130000"/>
              </a:lnSpc>
            </a:pPr>
            <a:r>
              <a:rPr lang="en-US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├── Application Layer (Interface &amp; APIs)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│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├── Digital Twin Layer (Core Logic)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│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├── Services Layer (Business Logic)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│</a:t>
            </a:r>
          </a:p>
          <a:p>
            <a:r>
              <a:rPr lang="en-US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└── Virtualization Layer (Digital Replicas)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2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33558-16AB-496F-499E-652D3458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7FD23-68AD-6BFE-9999-35C400D97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Virtualization Layer</a:t>
            </a:r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E67919D-4DC3-B48F-0199-B53D624BEA3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27" y="1370986"/>
            <a:ext cx="4718199" cy="344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23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8501B-97A0-75C8-8926-22792767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EA1FB8-2905-0912-D020-4A8F1D64BA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Services Layer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42467A-2B7C-9B33-B359-AEF90C84F7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2621" y="1682968"/>
            <a:ext cx="2451752" cy="290479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de-DE" b="1"/>
              <a:t>Fetch Weather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Open-Meteo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de-DE"/>
              <a:t>open source weather API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de-DE"/>
              <a:t>free and easy to use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de-DE"/>
              <a:t>Input: Longitude and Latitude</a:t>
            </a:r>
          </a:p>
          <a:p>
            <a:pPr lvl="1" indent="0">
              <a:buNone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returns current temperature and humidity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D49FD7C6-3E26-7C80-EDB9-E56B9F4F7061}"/>
              </a:ext>
            </a:extLst>
          </p:cNvPr>
          <p:cNvSpPr txBox="1">
            <a:spLocks/>
          </p:cNvSpPr>
          <p:nvPr/>
        </p:nvSpPr>
        <p:spPr>
          <a:xfrm>
            <a:off x="3392488" y="1682968"/>
            <a:ext cx="2359023" cy="29047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None/>
              <a:defRPr sz="160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7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40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4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b="1"/>
              <a:t>Humidity Comparison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compares Absolute Humidity </a:t>
            </a:r>
          </a:p>
          <a:p>
            <a:pPr marL="477900" lvl="1" indent="-342900">
              <a:buFont typeface="Arial" panose="020B0604020202020204" pitchFamily="34" charset="0"/>
              <a:buChar char="•"/>
            </a:pPr>
            <a:r>
              <a:rPr lang="en-US"/>
              <a:t>Room</a:t>
            </a:r>
          </a:p>
          <a:p>
            <a:pPr marL="477900" lvl="1" indent="-342900">
              <a:buFont typeface="Arial" panose="020B0604020202020204" pitchFamily="34" charset="0"/>
              <a:buChar char="•"/>
            </a:pPr>
            <a:r>
              <a:rPr lang="en-US"/>
              <a:t>House</a:t>
            </a:r>
          </a:p>
          <a:p>
            <a:pPr marL="4779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returns Absolute Humidity difference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55A76A48-9465-42E1-985B-6356D6E9B0B3}"/>
              </a:ext>
            </a:extLst>
          </p:cNvPr>
          <p:cNvSpPr txBox="1">
            <a:spLocks/>
          </p:cNvSpPr>
          <p:nvPr/>
        </p:nvSpPr>
        <p:spPr>
          <a:xfrm>
            <a:off x="6479626" y="1682968"/>
            <a:ext cx="2359023" cy="29047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None/>
              <a:defRPr sz="160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7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40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4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b="1"/>
              <a:t>User Notification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sends a notification to a logged user trough telegram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Input is the user_id and the text message</a:t>
            </a:r>
          </a:p>
        </p:txBody>
      </p:sp>
    </p:spTree>
    <p:extLst>
      <p:ext uri="{BB962C8B-B14F-4D97-AF65-F5344CB8AC3E}">
        <p14:creationId xmlns:p14="http://schemas.microsoft.com/office/powerpoint/2010/main" val="427366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41F89-9D8F-0623-3D0F-2814FCFC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6CAA5-F673-4284-5DA4-7F4101E45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Digital Twin Layer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A245F5-A88E-38D9-A084-52365429FC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4" y="1635672"/>
            <a:ext cx="3924299" cy="378373"/>
          </a:xfrm>
        </p:spPr>
        <p:txBody>
          <a:bodyPr/>
          <a:lstStyle/>
          <a:p>
            <a:r>
              <a:rPr lang="de-DE" b="1"/>
              <a:t>HouseFactory(DTFactory)</a:t>
            </a:r>
            <a:endParaRPr lang="en-US" b="1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3076A53-6FC3-BAE9-3109-434B1F47AB5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1"/>
              <a:t>HouseTwin(DigitalTwin)</a:t>
            </a:r>
            <a:endParaRPr lang="en-US" b="1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B4AEB191-E572-97F7-3ECF-DEB0045B8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46555"/>
              </p:ext>
            </p:extLst>
          </p:nvPr>
        </p:nvGraphicFramePr>
        <p:xfrm>
          <a:off x="323857" y="2118578"/>
          <a:ext cx="3286446" cy="2084642"/>
        </p:xfrm>
        <a:graphic>
          <a:graphicData uri="http://schemas.openxmlformats.org/drawingml/2006/table">
            <a:tbl>
              <a:tblPr/>
              <a:tblGrid>
                <a:gridCol w="1421437">
                  <a:extLst>
                    <a:ext uri="{9D8B030D-6E8A-4147-A177-3AD203B41FA5}">
                      <a16:colId xmlns:a16="http://schemas.microsoft.com/office/drawing/2014/main" val="1735510617"/>
                    </a:ext>
                  </a:extLst>
                </a:gridCol>
                <a:gridCol w="1865009">
                  <a:extLst>
                    <a:ext uri="{9D8B030D-6E8A-4147-A177-3AD203B41FA5}">
                      <a16:colId xmlns:a16="http://schemas.microsoft.com/office/drawing/2014/main" val="121876427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Function Name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Description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7991"/>
                  </a:ext>
                </a:extLst>
              </a:tr>
              <a:tr h="48912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add_room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Adds a Room reference to a Digital Twin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323700"/>
                  </a:ext>
                </a:extLst>
              </a:tr>
              <a:tr h="489120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remove_room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Removes a Room reference from a Digital Twin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292796"/>
                  </a:ext>
                </a:extLst>
              </a:tr>
              <a:tr h="73260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update_temperature_humidity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Updates temperature and humidity values for a Digital Twin.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9167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3D34C3D-E431-02FE-A708-C736DEAD4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27980"/>
              </p:ext>
            </p:extLst>
          </p:nvPr>
        </p:nvGraphicFramePr>
        <p:xfrm>
          <a:off x="4679950" y="1950052"/>
          <a:ext cx="4219684" cy="2773438"/>
        </p:xfrm>
        <a:graphic>
          <a:graphicData uri="http://schemas.openxmlformats.org/drawingml/2006/table">
            <a:tbl>
              <a:tblPr firstRow="1" firstCol="1" bandRow="1"/>
              <a:tblGrid>
                <a:gridCol w="1560956">
                  <a:extLst>
                    <a:ext uri="{9D8B030D-6E8A-4147-A177-3AD203B41FA5}">
                      <a16:colId xmlns:a16="http://schemas.microsoft.com/office/drawing/2014/main" val="2541212879"/>
                    </a:ext>
                  </a:extLst>
                </a:gridCol>
                <a:gridCol w="2658728">
                  <a:extLst>
                    <a:ext uri="{9D8B030D-6E8A-4147-A177-3AD203B41FA5}">
                      <a16:colId xmlns:a16="http://schemas.microsoft.com/office/drawing/2014/main" val="37882598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Function Name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Description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023411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add_longitude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Adds longitude attribute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847986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add_latitude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Adds latitude attribute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40799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add_temperature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Adds temperature attribute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982959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add_relative_humidity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Adds relative humidity attribute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777516"/>
                  </a:ext>
                </a:extLst>
              </a:tr>
              <a:tr h="5563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calculate_absolute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_humidity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Calculates and sets absolute humidity based on temperature and relative humidity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41200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add_rooms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Adds rooms attribute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892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61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35247-BD8D-0DE5-8CDC-6A9CA1BD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CEF082-BC09-072C-7F0C-912FE56AB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Application Layer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48227C-4511-5BBD-5ADE-BD14BCFA98B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b="1"/>
              <a:t>Database APIs</a:t>
            </a:r>
            <a:endParaRPr lang="en-US" b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E7A38B5-C917-FD96-73D6-40490DB32D49}"/>
              </a:ext>
            </a:extLst>
          </p:cNvPr>
          <p:cNvSpPr/>
          <p:nvPr/>
        </p:nvSpPr>
        <p:spPr>
          <a:xfrm>
            <a:off x="7874876" y="85864"/>
            <a:ext cx="1202121" cy="10799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2B9056D-AEB5-6822-B779-C83065B1D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017405"/>
              </p:ext>
            </p:extLst>
          </p:nvPr>
        </p:nvGraphicFramePr>
        <p:xfrm>
          <a:off x="2321472" y="328273"/>
          <a:ext cx="6723994" cy="4415760"/>
        </p:xfrm>
        <a:graphic>
          <a:graphicData uri="http://schemas.openxmlformats.org/drawingml/2006/table">
            <a:tbl>
              <a:tblPr firstRow="1" firstCol="1" bandRow="1"/>
              <a:tblGrid>
                <a:gridCol w="1229710">
                  <a:extLst>
                    <a:ext uri="{9D8B030D-6E8A-4147-A177-3AD203B41FA5}">
                      <a16:colId xmlns:a16="http://schemas.microsoft.com/office/drawing/2014/main" val="1528664698"/>
                    </a:ext>
                  </a:extLst>
                </a:gridCol>
                <a:gridCol w="1690852">
                  <a:extLst>
                    <a:ext uri="{9D8B030D-6E8A-4147-A177-3AD203B41FA5}">
                      <a16:colId xmlns:a16="http://schemas.microsoft.com/office/drawing/2014/main" val="2701553125"/>
                    </a:ext>
                  </a:extLst>
                </a:gridCol>
                <a:gridCol w="626679">
                  <a:extLst>
                    <a:ext uri="{9D8B030D-6E8A-4147-A177-3AD203B41FA5}">
                      <a16:colId xmlns:a16="http://schemas.microsoft.com/office/drawing/2014/main" val="3395504192"/>
                    </a:ext>
                  </a:extLst>
                </a:gridCol>
                <a:gridCol w="3176753">
                  <a:extLst>
                    <a:ext uri="{9D8B030D-6E8A-4147-A177-3AD203B41FA5}">
                      <a16:colId xmlns:a16="http://schemas.microsoft.com/office/drawing/2014/main" val="3364254553"/>
                    </a:ext>
                  </a:extLst>
                </a:gridCol>
              </a:tblGrid>
              <a:tr h="3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de-DE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Function name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de-DE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Route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HTTP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Method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de-DE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Description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7865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create_house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/api/house/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Creates a new house digital replica.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003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get_house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/api/house/&lt;house_id&gt;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Retrieves details of a specific house.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8694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list_houses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/api/house/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Lists all houses with optional filtering.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96637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create_room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/api/house/&lt;house_id&gt;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/rooms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Creates a new room within connected to a house.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9689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get_room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/api/house/&lt;house_id&gt;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/rooms/&lt;room_id&gt;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Retrieves details of a specific room.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47430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78" marR="6367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3094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create_device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/api/ventilation/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Creates a new ventilation digital replica.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92679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get_device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/api/ventilation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/&lt;ventilation_id&gt;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Retrieves details of a specific ventilation device.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251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list_devices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/api/ventilation/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Lists all ventilation devices with optional filtering.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97933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toggle_ventilation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/api/ventilation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/&lt;ventilation_id&gt;/toggle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Toggles the state of a specific ventilation device between on and off.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82332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create_device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/api/ventilation/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Creates a new ventilation digital replica.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77388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844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register_user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/api/user/register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Registers a new user.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417937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list_rooms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/api/user/&lt;user_id&gt;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/rooms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Lists all rooms connected to a specific user.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34918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assign_user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/api/user/&lt;user_id&gt;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/assign/&lt;room_id&gt;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Assigns a room to a specific user.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008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99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9DE20-4217-3C0D-3FA4-83526C861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1E3B2-AD49-FE49-A582-3D226D71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F754A4-6110-4FC2-15B1-6D3E4A7154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Application Layer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1AF384-06A0-F225-CCA8-B112B6D80A6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b="1"/>
              <a:t>Telegram APIs</a:t>
            </a:r>
            <a:endParaRPr lang="en-US" b="1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12491E0-606F-A210-41A2-17CE71D66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18638"/>
              </p:ext>
            </p:extLst>
          </p:nvPr>
        </p:nvGraphicFramePr>
        <p:xfrm>
          <a:off x="1465811" y="2114618"/>
          <a:ext cx="6191831" cy="2341068"/>
        </p:xfrm>
        <a:graphic>
          <a:graphicData uri="http://schemas.openxmlformats.org/drawingml/2006/table">
            <a:tbl>
              <a:tblPr firstRow="1" firstCol="1" bandRow="1"/>
              <a:tblGrid>
                <a:gridCol w="1803353">
                  <a:extLst>
                    <a:ext uri="{9D8B030D-6E8A-4147-A177-3AD203B41FA5}">
                      <a16:colId xmlns:a16="http://schemas.microsoft.com/office/drawing/2014/main" val="509480391"/>
                    </a:ext>
                  </a:extLst>
                </a:gridCol>
                <a:gridCol w="1786909">
                  <a:extLst>
                    <a:ext uri="{9D8B030D-6E8A-4147-A177-3AD203B41FA5}">
                      <a16:colId xmlns:a16="http://schemas.microsoft.com/office/drawing/2014/main" val="560158070"/>
                    </a:ext>
                  </a:extLst>
                </a:gridCol>
                <a:gridCol w="2601569">
                  <a:extLst>
                    <a:ext uri="{9D8B030D-6E8A-4147-A177-3AD203B41FA5}">
                      <a16:colId xmlns:a16="http://schemas.microsoft.com/office/drawing/2014/main" val="108909204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Function Name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Command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erdana" panose="020B0604030504040204" pitchFamily="34" charset="0"/>
                        </a:rPr>
                        <a:t>Description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030315"/>
                  </a:ext>
                </a:extLst>
              </a:tr>
              <a:tr h="38435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login_handler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/login &lt;username&gt; &lt;password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login with credentials. List assigned rooms to the user.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428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logout_handler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/logout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logout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936753"/>
                  </a:ext>
                </a:extLst>
              </a:tr>
              <a:tr h="38435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list_rooms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/list_rooms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 all the rooms assigned to the user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53357"/>
                  </a:ext>
                </a:extLst>
              </a:tr>
              <a:tr h="38435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get_room_status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/status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Handler to get the status of all rooms assigned to the user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9372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ventilation_on_handler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/ON &lt;ventilation_id&gt;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Switches on &lt;ventilation_id&gt; Device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8573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ventilation_off_handler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/OFF &lt;ventilation_id&gt;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Switches off &lt;ventilation_id&gt; Device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672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28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8805-A147-DA3C-F511-CD4DB8EA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629C7-FDFD-FE5F-99E0-22A53CCB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647282-B1E8-1A5D-08EF-89BC06DE19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Application Layer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7B4264-4CCE-FCA7-6DC9-C5338C17D5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b="1"/>
              <a:t>Telegram APIs</a:t>
            </a:r>
          </a:p>
          <a:p>
            <a:endParaRPr lang="de-DE" b="1"/>
          </a:p>
          <a:p>
            <a:r>
              <a:rPr lang="de-DE"/>
              <a:t>Example using /status</a:t>
            </a:r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FBD290-EEC1-6A43-2B66-CD1A96C1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099" y="1245712"/>
            <a:ext cx="5643094" cy="34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4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B0498C3-E845-9AEE-2EF6-28C6AE14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418214"/>
            <a:ext cx="8064500" cy="3014679"/>
          </a:xfrm>
        </p:spPr>
        <p:txBody>
          <a:bodyPr/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en-US" b="1" noProof="0"/>
              <a:t>Contents</a:t>
            </a:r>
            <a:br>
              <a:rPr lang="en-US" noProof="0"/>
            </a:br>
            <a:r>
              <a:rPr lang="en-US" sz="1800" noProof="0"/>
              <a:t>1. Introduction</a:t>
            </a:r>
            <a:br>
              <a:rPr lang="en-US" sz="1800" noProof="0"/>
            </a:br>
            <a:r>
              <a:rPr lang="en-US" sz="1800" noProof="0"/>
              <a:t>2. Analysis</a:t>
            </a:r>
            <a:br>
              <a:rPr lang="en-US" sz="1800" noProof="0"/>
            </a:br>
            <a:r>
              <a:rPr lang="en-US" sz="1800" noProof="0"/>
              <a:t>3. Design</a:t>
            </a:r>
            <a:br>
              <a:rPr lang="en-US" sz="1800" noProof="0"/>
            </a:br>
            <a:r>
              <a:rPr lang="en-US" sz="1800" noProof="0"/>
              <a:t>4. Prototype</a:t>
            </a:r>
            <a:br>
              <a:rPr lang="en-US" sz="1800" noProof="0"/>
            </a:br>
            <a:r>
              <a:rPr lang="en-US" sz="1800" noProof="0"/>
              <a:t>5. Conclusion</a:t>
            </a:r>
            <a:br>
              <a:rPr lang="en-US" sz="1800" noProof="0"/>
            </a:b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91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BD659-2627-FB3F-1E0A-A4CF08BE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2755CF-23A6-533D-4FF9-DCF0BA28AB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Application Layer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3649C4-85FB-1C80-7F13-821849FFEA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5" y="1635672"/>
            <a:ext cx="3598694" cy="2880370"/>
          </a:xfrm>
        </p:spPr>
        <p:txBody>
          <a:bodyPr/>
          <a:lstStyle/>
          <a:p>
            <a:r>
              <a:rPr lang="de-DE" b="1"/>
              <a:t>MQTT Measurement Handler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Running on the Flask Server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Subsciber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handles incoming messages in the </a:t>
            </a:r>
            <a:r>
              <a:rPr lang="de-DE" i="1"/>
              <a:t>measurement</a:t>
            </a:r>
            <a:r>
              <a:rPr lang="de-DE"/>
              <a:t> topic</a:t>
            </a:r>
          </a:p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677DFA-CE66-4FFA-7BE6-AF4C60D31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4"/>
          <a:stretch/>
        </p:blipFill>
        <p:spPr>
          <a:xfrm>
            <a:off x="4779363" y="139163"/>
            <a:ext cx="4183333" cy="45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5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ED24F-9EAD-F919-EB9D-18112FDF9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62424-CA25-8901-4A57-E7BD9B5C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Design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93382D-3271-68F5-76D0-8B0731C5C0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Application Layer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AD7036-73F0-28D9-54C0-D479C78522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4" y="1635672"/>
            <a:ext cx="3381918" cy="2880370"/>
          </a:xfrm>
        </p:spPr>
        <p:txBody>
          <a:bodyPr/>
          <a:lstStyle/>
          <a:p>
            <a:r>
              <a:rPr lang="de-DE" b="1"/>
              <a:t>MQTT Ventilation Handler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Running on the Flask Server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Publisher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/>
              <a:t>sends messages to the </a:t>
            </a:r>
            <a:r>
              <a:rPr lang="de-DE" i="1"/>
              <a:t>ventilation</a:t>
            </a:r>
            <a:r>
              <a:rPr lang="de-DE"/>
              <a:t> topic</a:t>
            </a:r>
          </a:p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B4D695-2B19-EC1A-DF13-1B90BACF5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"/>
          <a:stretch/>
        </p:blipFill>
        <p:spPr>
          <a:xfrm>
            <a:off x="4526036" y="2167389"/>
            <a:ext cx="3955813" cy="15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88CA3-A44D-EAB3-AADE-593BD1F9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Prototype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39BC5C-17F5-8D79-0E37-773964E31C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Measurement Device</a:t>
            </a:r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2BFB5A-8C5A-474C-633D-D3C4D38068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21316" y="2203230"/>
            <a:ext cx="3582933" cy="23128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used DHT11 instead of the DHT22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setup of the mqtt broker was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sends measured data to the </a:t>
            </a:r>
            <a:r>
              <a:rPr lang="de-DE" i="1"/>
              <a:t>measurement</a:t>
            </a:r>
            <a:r>
              <a:rPr lang="de-DE"/>
              <a:t>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Inhaltsplatzhalter 5" descr="Ein Bild, das Schaltung, Elektronik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8F1AA5C7-371C-4D62-6FB2-7DFDD89A25D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5" y="1635125"/>
            <a:ext cx="3674770" cy="28813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7CAD02-2A23-CACB-F646-A4200F676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2" r="50843" b="82114"/>
          <a:stretch/>
        </p:blipFill>
        <p:spPr>
          <a:xfrm>
            <a:off x="5275645" y="3643050"/>
            <a:ext cx="1997475" cy="106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37CF7-B0F7-B5B1-8C17-44DD3727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1FD73A4-1AEC-BF4B-1CA1-B1CD40E2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8"/>
          <a:stretch/>
        </p:blipFill>
        <p:spPr bwMode="auto">
          <a:xfrm>
            <a:off x="3646509" y="590769"/>
            <a:ext cx="4404995" cy="4127500"/>
          </a:xfrm>
          <a:prstGeom prst="snip1Rect">
            <a:avLst>
              <a:gd name="adj" fmla="val 16667"/>
            </a:avLst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27604D-F6CE-0860-9A76-6654EA52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Prototype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FE1F2C-FF1F-F349-C34F-8EED4B84A5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Ventilation Device</a:t>
            </a:r>
            <a:endParaRPr lang="en-US"/>
          </a:p>
        </p:txBody>
      </p:sp>
      <p:pic>
        <p:nvPicPr>
          <p:cNvPr id="9" name="Inhaltsplatzhalter 8" descr="Ein Bild, das Text, Elektronik, Schaltung enthält.&#10;&#10;Automatisch generierte Beschreibung">
            <a:extLst>
              <a:ext uri="{FF2B5EF4-FFF2-40B4-BE49-F238E27FC236}">
                <a16:creationId xmlns:a16="http://schemas.microsoft.com/office/drawing/2014/main" id="{C2D322EC-B7F4-4DC3-1AA4-BB06B43530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91" y="2093825"/>
            <a:ext cx="2372869" cy="19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6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C9C6-C4AD-ABFC-2965-B0C510F0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5. Conclusion</a:t>
            </a:r>
            <a:endParaRPr lang="en-US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99D3E424-22A3-1C14-D452-2332916EFA7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84912347"/>
              </p:ext>
            </p:extLst>
          </p:nvPr>
        </p:nvGraphicFramePr>
        <p:xfrm>
          <a:off x="539750" y="1331341"/>
          <a:ext cx="8326803" cy="3218400"/>
        </p:xfrm>
        <a:graphic>
          <a:graphicData uri="http://schemas.openxmlformats.org/drawingml/2006/table">
            <a:tbl>
              <a:tblPr firstRow="1" firstCol="1" bandRow="1"/>
              <a:tblGrid>
                <a:gridCol w="718005">
                  <a:extLst>
                    <a:ext uri="{9D8B030D-6E8A-4147-A177-3AD203B41FA5}">
                      <a16:colId xmlns:a16="http://schemas.microsoft.com/office/drawing/2014/main" val="102869795"/>
                    </a:ext>
                  </a:extLst>
                </a:gridCol>
                <a:gridCol w="2686015">
                  <a:extLst>
                    <a:ext uri="{9D8B030D-6E8A-4147-A177-3AD203B41FA5}">
                      <a16:colId xmlns:a16="http://schemas.microsoft.com/office/drawing/2014/main" val="1362625107"/>
                    </a:ext>
                  </a:extLst>
                </a:gridCol>
                <a:gridCol w="2234681">
                  <a:extLst>
                    <a:ext uri="{9D8B030D-6E8A-4147-A177-3AD203B41FA5}">
                      <a16:colId xmlns:a16="http://schemas.microsoft.com/office/drawing/2014/main" val="4227093010"/>
                    </a:ext>
                  </a:extLst>
                </a:gridCol>
                <a:gridCol w="2041715">
                  <a:extLst>
                    <a:ext uri="{9D8B030D-6E8A-4147-A177-3AD203B41FA5}">
                      <a16:colId xmlns:a16="http://schemas.microsoft.com/office/drawing/2014/main" val="3935561870"/>
                    </a:ext>
                  </a:extLst>
                </a:gridCol>
                <a:gridCol w="646387">
                  <a:extLst>
                    <a:ext uri="{9D8B030D-6E8A-4147-A177-3AD203B41FA5}">
                      <a16:colId xmlns:a16="http://schemas.microsoft.com/office/drawing/2014/main" val="4236354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Fulfilled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88951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FR1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Indoor Temperature and Humidity Monitoring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Current room temperature and humidity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 status update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3491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FR2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Outdoor Temperature and Humidity Monitoring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Current outdoor temperature and humidity at a specific location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 status update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(yes)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1338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FR3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Humidity Calculation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and Relative Humidity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 status update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94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FR4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Compare Indoor and Outdoor Absolute Humidity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Humidity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 status update, Flag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66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FR5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Notification to recommend when the window should be opened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Absolute Humidity Comparison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Notification to the user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559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FR6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Warning for high indoor Relative Humidity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Indoor Relative Humidity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Alert notification to the user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796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FR7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Update Sensor Configuration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Sensor Configuration Data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Updated System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714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FR8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Update Thresholds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Input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Updated System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9774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FR9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Registration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data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Registered User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(yes)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281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FR10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House Registration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House data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Updated System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(yes)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9824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FR11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Remote Window Opening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 command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Window opened, or ventilation system started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52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861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71F7F-C274-1970-9E05-03F4B95B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Thanks a lot for your attention!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E7C49F-31C5-56D2-4175-552F950B4D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2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9750" y="1687354"/>
            <a:ext cx="8064500" cy="459582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113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638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8202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529477" y="306042"/>
            <a:ext cx="4150474" cy="270272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6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2FD24-73C9-3CAC-1C17-544F3F8F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1. Introduction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10E0B17-948C-F427-CC74-EFF235048C5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noProof="0"/>
              <a:t>Goals of the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Develop an IoT system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en-US" noProof="0"/>
              <a:t>Monitor environmental data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en-US" noProof="0"/>
              <a:t>Supports the user to create a good living environment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en-US" noProof="0"/>
              <a:t>Prevent Mold 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noProof="0"/>
              <a:t>crucial in houses with bad ventilation or during cold seasons 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endParaRPr lang="en-US" noProof="0"/>
          </a:p>
          <a:p>
            <a:pPr marL="420750" lvl="1" indent="-285750">
              <a:buFont typeface="Arial" panose="020B0604020202020204" pitchFamily="34" charset="0"/>
              <a:buChar char="•"/>
            </a:pPr>
            <a:endParaRPr lang="en-US" noProof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F3D2FD-93E9-6890-4E82-5C4B0411E80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noProof="0"/>
              <a:t>How does Mold develop?</a:t>
            </a:r>
          </a:p>
          <a:p>
            <a:endParaRPr lang="en-US" noProof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High indoor humidity (&gt;60%)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en-US" noProof="0"/>
              <a:t>creates moisture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Poor ventilation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Warmth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403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4294967295"/>
          </p:nvPr>
        </p:nvSpPr>
        <p:spPr>
          <a:xfrm>
            <a:off x="529476" y="306042"/>
            <a:ext cx="4150474" cy="270272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0276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529480" y="306042"/>
            <a:ext cx="4150473" cy="270272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16284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4294967295"/>
          </p:nvPr>
        </p:nvSpPr>
        <p:spPr>
          <a:xfrm>
            <a:off x="529477" y="306042"/>
            <a:ext cx="4150474" cy="270272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32658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4294967295"/>
          </p:nvPr>
        </p:nvSpPr>
        <p:spPr>
          <a:xfrm>
            <a:off x="529480" y="306042"/>
            <a:ext cx="4150473" cy="270272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FF72C03-8819-5C4D-A12E-B8A21E29A2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2750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294967295"/>
          </p:nvPr>
        </p:nvSpPr>
        <p:spPr>
          <a:xfrm>
            <a:off x="529477" y="306042"/>
            <a:ext cx="4150474" cy="270272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1209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529480" y="306042"/>
            <a:ext cx="4150473" cy="270272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9080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529477" y="305434"/>
            <a:ext cx="4150474" cy="270272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4680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3650C-A457-E250-18AD-226A84FD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1. Introduction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B34008-47C7-A5AD-FC61-3776E2B8A4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/>
              <a:t>Relative Humidity vs. Absolute Humidity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117DB0-91DA-2D74-3357-D61B88A301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54" y="1635672"/>
            <a:ext cx="3924299" cy="1876097"/>
          </a:xfrm>
        </p:spPr>
        <p:txBody>
          <a:bodyPr/>
          <a:lstStyle/>
          <a:p>
            <a:r>
              <a:rPr lang="en-US" b="1" noProof="0"/>
              <a:t>Relative Humidity: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Descibes how humid the air feels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/>
          </a:p>
          <a:p>
            <a:r>
              <a:rPr lang="en-US" b="1" noProof="0"/>
              <a:t>Absolute Humidity: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Amount of Water per cubic meter</a:t>
            </a:r>
          </a:p>
        </p:txBody>
      </p:sp>
      <p:pic>
        <p:nvPicPr>
          <p:cNvPr id="6" name="Inhaltsplatzhalter 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1679CE4-FD9B-FB8C-1F6A-C57141EFD8A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4916432" y="1743430"/>
            <a:ext cx="3924300" cy="26648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066C7B2-BEEE-2DBB-1E75-9439CAA3D7A7}"/>
                  </a:ext>
                </a:extLst>
              </p:cNvPr>
              <p:cNvSpPr txBox="1"/>
              <p:nvPr/>
            </p:nvSpPr>
            <p:spPr>
              <a:xfrm>
                <a:off x="107949" y="3628327"/>
                <a:ext cx="4572000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𝐴𝐻</m:t>
                      </m:r>
                      <m:r>
                        <a:rPr lang="en-US" i="0" noProof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noProof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 noProof="0">
                              <a:latin typeface="Cambria Math" panose="02040503050406030204" pitchFamily="18" charset="0"/>
                            </a:rPr>
                            <m:t>6.11∗</m:t>
                          </m:r>
                          <m:sSup>
                            <m:sSupPr>
                              <m:ctrlPr>
                                <a:rPr lang="en-US" i="1" noProof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noProof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 noProof="0">
                                      <a:latin typeface="Cambria Math" panose="02040503050406030204" pitchFamily="18" charset="0"/>
                                    </a:rPr>
                                    <m:t>17.67∗</m:t>
                                  </m:r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0" noProof="0">
                                      <a:latin typeface="Cambria Math" panose="02040503050406030204" pitchFamily="18" charset="0"/>
                                    </a:rPr>
                                    <m:t>243.5+</m:t>
                                  </m:r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0" noProof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𝑅𝐻</m:t>
                          </m:r>
                          <m:r>
                            <a:rPr lang="en-US" i="0" noProof="0">
                              <a:latin typeface="Cambria Math" panose="02040503050406030204" pitchFamily="18" charset="0"/>
                            </a:rPr>
                            <m:t>∗2.1674</m:t>
                          </m:r>
                        </m:num>
                        <m:den>
                          <m:r>
                            <a:rPr lang="en-US" i="0" noProof="0">
                              <a:latin typeface="Cambria Math" panose="02040503050406030204" pitchFamily="18" charset="0"/>
                            </a:rPr>
                            <m:t>273.15+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i="0" noProof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066C7B2-BEEE-2DBB-1E75-9439CAA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9" y="3628327"/>
                <a:ext cx="4572000" cy="779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802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C78C2-FE0D-5DFF-090C-2B0231DF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2. Analysis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8B2B3B-2D68-7811-0560-2891AECA46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/>
              <a:t>Competitors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C7350B-AECE-60B6-F1C5-82D5474B52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7507" y="1635672"/>
            <a:ext cx="3924298" cy="1667204"/>
          </a:xfrm>
        </p:spPr>
        <p:txBody>
          <a:bodyPr/>
          <a:lstStyle/>
          <a:p>
            <a:r>
              <a:rPr lang="en-US" b="1" noProof="0"/>
              <a:t>Mi Temperature and Humidity Monitor 2</a:t>
            </a:r>
          </a:p>
          <a:p>
            <a:pPr>
              <a:spcAft>
                <a:spcPts val="1200"/>
              </a:spcAft>
            </a:pPr>
            <a:r>
              <a:rPr lang="en-US" noProof="0"/>
              <a:t>made by Xiaomi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offers Bluetooth connection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en-US" noProof="0"/>
              <a:t>also to other devices (Heating, etc…)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Smart Home Hub 2 for User Notification</a:t>
            </a:r>
          </a:p>
          <a:p>
            <a:endParaRPr lang="en-US" b="1" noProof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11ABACD-2728-6170-789E-C9DEF32BA1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32197" y="1635672"/>
            <a:ext cx="3924300" cy="2880370"/>
          </a:xfrm>
        </p:spPr>
        <p:txBody>
          <a:bodyPr/>
          <a:lstStyle/>
          <a:p>
            <a:r>
              <a:rPr lang="en-US" b="1" noProof="0"/>
              <a:t>Room thermostat II</a:t>
            </a:r>
          </a:p>
          <a:p>
            <a:pPr>
              <a:spcAft>
                <a:spcPts val="1800"/>
              </a:spcAft>
            </a:pPr>
            <a:r>
              <a:rPr lang="en-US" noProof="0"/>
              <a:t>made by Bosch Smart Home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noProof="0"/>
              <a:t>works similar to the one made by Xiaomi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noProof="0"/>
              <a:t>devices have Bluetooth connection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noProof="0"/>
              <a:t>Controller offers access trough the internet</a:t>
            </a:r>
          </a:p>
          <a:p>
            <a:endParaRPr lang="en-US" noProof="0"/>
          </a:p>
        </p:txBody>
      </p:sp>
      <p:pic>
        <p:nvPicPr>
          <p:cNvPr id="6" name="Grafik 5" descr="Ein Bild, das Uhr, Digitale Uhr, Im Haus enthält.&#10;&#10;Automatisch generierte Beschreibung">
            <a:extLst>
              <a:ext uri="{FF2B5EF4-FFF2-40B4-BE49-F238E27FC236}">
                <a16:creationId xmlns:a16="http://schemas.microsoft.com/office/drawing/2014/main" id="{A8A3802D-84A9-B055-886D-726EA440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39" y="3269886"/>
            <a:ext cx="1815015" cy="1415623"/>
          </a:xfrm>
          <a:prstGeom prst="rect">
            <a:avLst/>
          </a:prstGeom>
        </p:spPr>
      </p:pic>
      <p:pic>
        <p:nvPicPr>
          <p:cNvPr id="7" name="Grafik 6" descr="Ein Bild, das Text, Elektronisches Gerät, Gerät, Elektronik enthält.&#10;&#10;Automatisch generierte Beschreibung">
            <a:extLst>
              <a:ext uri="{FF2B5EF4-FFF2-40B4-BE49-F238E27FC236}">
                <a16:creationId xmlns:a16="http://schemas.microsoft.com/office/drawing/2014/main" id="{3C91C40A-03A2-A8CD-2C92-1BB55FBB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719" y="3344115"/>
            <a:ext cx="1562036" cy="1483295"/>
          </a:xfrm>
          <a:prstGeom prst="rect">
            <a:avLst/>
          </a:prstGeom>
        </p:spPr>
      </p:pic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DD1BA71D-6DE3-5B38-527B-18429668448B}"/>
              </a:ext>
            </a:extLst>
          </p:cNvPr>
          <p:cNvSpPr txBox="1">
            <a:spLocks/>
          </p:cNvSpPr>
          <p:nvPr/>
        </p:nvSpPr>
        <p:spPr>
          <a:xfrm>
            <a:off x="2362199" y="3554554"/>
            <a:ext cx="1494881" cy="1075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None/>
              <a:defRPr sz="160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7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40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4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Costs: 10€</a:t>
            </a:r>
          </a:p>
          <a:p>
            <a:r>
              <a:rPr lang="en-US" noProof="0"/>
              <a:t>+ 35€ for Ground Station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895959FB-4F4B-59B5-BFE5-72FAAEE45228}"/>
              </a:ext>
            </a:extLst>
          </p:cNvPr>
          <p:cNvSpPr txBox="1">
            <a:spLocks/>
          </p:cNvSpPr>
          <p:nvPr/>
        </p:nvSpPr>
        <p:spPr>
          <a:xfrm>
            <a:off x="5622367" y="3801547"/>
            <a:ext cx="1494881" cy="1075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None/>
              <a:defRPr sz="160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7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405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40000" indent="-135000" algn="l" defTabSz="1350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75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Costs: 80€</a:t>
            </a:r>
          </a:p>
          <a:p>
            <a:r>
              <a:rPr lang="en-US" noProof="0"/>
              <a:t>+ 100€ for Controller</a:t>
            </a:r>
          </a:p>
        </p:txBody>
      </p:sp>
    </p:spTree>
    <p:extLst>
      <p:ext uri="{BB962C8B-B14F-4D97-AF65-F5344CB8AC3E}">
        <p14:creationId xmlns:p14="http://schemas.microsoft.com/office/powerpoint/2010/main" val="372341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7B19F-D88D-8FCC-980D-FC4EF91A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2. Analysis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A0C7BE-38C6-19B7-6189-73FE352C3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810" y="1063326"/>
            <a:ext cx="8064500" cy="205184"/>
          </a:xfrm>
        </p:spPr>
        <p:txBody>
          <a:bodyPr/>
          <a:lstStyle/>
          <a:p>
            <a:r>
              <a:rPr lang="en-US" noProof="0"/>
              <a:t>Functional Requirements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9D8EDF6-3289-863F-CB1F-C08582F044F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96824560"/>
              </p:ext>
            </p:extLst>
          </p:nvPr>
        </p:nvGraphicFramePr>
        <p:xfrm>
          <a:off x="251809" y="1306924"/>
          <a:ext cx="8730592" cy="35305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15415">
                  <a:extLst>
                    <a:ext uri="{9D8B030D-6E8A-4147-A177-3AD203B41FA5}">
                      <a16:colId xmlns:a16="http://schemas.microsoft.com/office/drawing/2014/main" val="1192504352"/>
                    </a:ext>
                  </a:extLst>
                </a:gridCol>
                <a:gridCol w="2705059">
                  <a:extLst>
                    <a:ext uri="{9D8B030D-6E8A-4147-A177-3AD203B41FA5}">
                      <a16:colId xmlns:a16="http://schemas.microsoft.com/office/drawing/2014/main" val="2689903758"/>
                    </a:ext>
                  </a:extLst>
                </a:gridCol>
                <a:gridCol w="2705059">
                  <a:extLst>
                    <a:ext uri="{9D8B030D-6E8A-4147-A177-3AD203B41FA5}">
                      <a16:colId xmlns:a16="http://schemas.microsoft.com/office/drawing/2014/main" val="2943815593"/>
                    </a:ext>
                  </a:extLst>
                </a:gridCol>
                <a:gridCol w="2705059">
                  <a:extLst>
                    <a:ext uri="{9D8B030D-6E8A-4147-A177-3AD203B41FA5}">
                      <a16:colId xmlns:a16="http://schemas.microsoft.com/office/drawing/2014/main" val="17895030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ID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Requirement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Input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Output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1787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FR1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Indoor Temperature and Humidity Monitoring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Current room temperature and humidity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System status update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extLst>
                  <a:ext uri="{0D108BD9-81ED-4DB2-BD59-A6C34878D82A}">
                    <a16:rowId xmlns:a16="http://schemas.microsoft.com/office/drawing/2014/main" val="18920188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FR2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Outdoor Temperature and Humidity Monitoring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Current outdoor temperature and humidity at a specific location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System status update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874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FR3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Absolute Humidity Calculation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Temperature and Relative Humidity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System status update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extLst>
                  <a:ext uri="{0D108BD9-81ED-4DB2-BD59-A6C34878D82A}">
                    <a16:rowId xmlns:a16="http://schemas.microsoft.com/office/drawing/2014/main" val="1760386394"/>
                  </a:ext>
                </a:extLst>
              </a:tr>
              <a:tr h="36709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FR4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Compare Indoor and Outdoor Absolute Humidity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Absolute Humidity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System status update, Flag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061806"/>
                  </a:ext>
                </a:extLst>
              </a:tr>
              <a:tr h="36709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FR5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User Notification to recommend when the window should be opened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Absolute Humidity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Comparison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Notification to the user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extLst>
                  <a:ext uri="{0D108BD9-81ED-4DB2-BD59-A6C34878D82A}">
                    <a16:rowId xmlns:a16="http://schemas.microsoft.com/office/drawing/2014/main" val="3343198709"/>
                  </a:ext>
                </a:extLst>
              </a:tr>
              <a:tr h="36709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FR6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User Warning for high indoor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Relative Humidity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Indoor Relative Humidity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Alert notification to the user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986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FR7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Update Sensor Configuration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Sensor Configuration Data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Updated System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extLst>
                  <a:ext uri="{0D108BD9-81ED-4DB2-BD59-A6C34878D82A}">
                    <a16:rowId xmlns:a16="http://schemas.microsoft.com/office/drawing/2014/main" val="13369665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FR8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Update Thresholds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User Input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Updated System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3847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FR9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User Registration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User data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Registered User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extLst>
                  <a:ext uri="{0D108BD9-81ED-4DB2-BD59-A6C34878D82A}">
                    <a16:rowId xmlns:a16="http://schemas.microsoft.com/office/drawing/2014/main" val="211645809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FR10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House Registration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House data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Updated System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824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200" b="1" noProof="0">
                          <a:effectLst/>
                        </a:rPr>
                        <a:t>FR11</a:t>
                      </a:r>
                      <a:endParaRPr lang="en-US" sz="1200" b="1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Remote Window Opening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User command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effectLst/>
                        </a:rPr>
                        <a:t>Window opened, or ventilation system started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Verdana" panose="020B0604030504040204" pitchFamily="34" charset="0"/>
                      </a:endParaRPr>
                    </a:p>
                  </a:txBody>
                  <a:tcPr marL="33976" marR="33976" marT="0" marB="0" anchor="ctr"/>
                </a:tc>
                <a:extLst>
                  <a:ext uri="{0D108BD9-81ED-4DB2-BD59-A6C34878D82A}">
                    <a16:rowId xmlns:a16="http://schemas.microsoft.com/office/drawing/2014/main" val="372733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48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939A-8919-1501-9C75-8FD6AEF1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00501-9317-F0B2-4A73-C96CA909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2. Analysis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B45342B-08D3-4D85-ADDD-2C83BD2F080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121230330"/>
              </p:ext>
            </p:extLst>
          </p:nvPr>
        </p:nvGraphicFramePr>
        <p:xfrm>
          <a:off x="539750" y="1541078"/>
          <a:ext cx="7776560" cy="2986565"/>
        </p:xfrm>
        <a:graphic>
          <a:graphicData uri="http://schemas.openxmlformats.org/drawingml/2006/table">
            <a:tbl>
              <a:tblPr firstRow="1" firstCol="1" bandRow="1"/>
              <a:tblGrid>
                <a:gridCol w="7776560">
                  <a:extLst>
                    <a:ext uri="{9D8B030D-6E8A-4147-A177-3AD203B41FA5}">
                      <a16:colId xmlns:a16="http://schemas.microsoft.com/office/drawing/2014/main" val="395606995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b="1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Non-Functional Requirements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806" marR="468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022918"/>
                  </a:ext>
                </a:extLst>
              </a:tr>
              <a:tr h="4841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NFR1 - Cost-Effectiveness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must be affordable to ensure accessibility for a broad range of users.</a:t>
                      </a:r>
                    </a:p>
                  </a:txBody>
                  <a:tcPr marL="46806" marR="468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631336"/>
                  </a:ext>
                </a:extLst>
              </a:tr>
              <a:tr h="7261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NFR2 - Energy Efficiency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Sensors must operate with low power consumption to ensure extended battery life. Data transmission must be optimized to reduce energy usage. </a:t>
                      </a:r>
                    </a:p>
                  </a:txBody>
                  <a:tcPr marL="46806" marR="468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08033"/>
                  </a:ext>
                </a:extLst>
              </a:tr>
              <a:tr h="4841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NFR3 – Real Time Notifications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must send real-time notifications to users about updates or issues, ensuring timely actions.</a:t>
                      </a:r>
                    </a:p>
                  </a:txBody>
                  <a:tcPr marL="46806" marR="468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600568"/>
                  </a:ext>
                </a:extLst>
              </a:tr>
              <a:tr h="9682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NFR4 - Environmental Conditions</a:t>
                      </a:r>
                      <a:endParaRPr lang="en-US" sz="1200" noProof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 sensors must operate reliably within 0°C to 50°C and 10%-90% Humidity.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Outdoor sensors must operate reliably within -20°C to 50°C and 0%-100% Humidity.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Outdoor sensors must withstand environmental </a:t>
                      </a:r>
                      <a:r>
                        <a:rPr lang="en-US" sz="120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conditions</a:t>
                      </a:r>
                      <a:r>
                        <a:rPr lang="en-US" sz="1200" noProof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such as rain, frost, and heat. </a:t>
                      </a:r>
                    </a:p>
                  </a:txBody>
                  <a:tcPr marL="46806" marR="468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237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93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88229-AA3D-45C9-A2DF-7D84F117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2. Analysis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144525-92C8-0F75-A1AA-E1A24CEED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/>
              <a:t>Hardware Choices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342FD3-B647-7A77-3BF3-8F3A6E36A25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417176" y="1655406"/>
            <a:ext cx="5451146" cy="3140068"/>
          </a:xfrm>
          <a:prstGeom prst="rect">
            <a:avLst/>
          </a:prstGeom>
          <a:ln>
            <a:noFill/>
          </a:ln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F4E09ADF-78F4-8672-DCBF-3EF075AC14D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7507" y="1655406"/>
            <a:ext cx="3042959" cy="2881122"/>
          </a:xfrm>
        </p:spPr>
        <p:txBody>
          <a:bodyPr/>
          <a:lstStyle/>
          <a:p>
            <a:r>
              <a:rPr lang="en-US" b="1" noProof="0"/>
              <a:t>Temperature and Humidity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DHT11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en-US" noProof="0"/>
              <a:t>cheapest one</a:t>
            </a:r>
          </a:p>
          <a:p>
            <a:pPr marL="420750" lvl="1" indent="-285750">
              <a:buFont typeface="Arial" panose="020B0604020202020204" pitchFamily="34" charset="0"/>
              <a:buChar char="•"/>
            </a:pPr>
            <a:r>
              <a:rPr lang="en-US" noProof="0"/>
              <a:t>measuring range doesn´t fulfill outdoor requirements</a:t>
            </a:r>
          </a:p>
          <a:p>
            <a:pPr lvl="1" indent="0">
              <a:buNone/>
            </a:pPr>
            <a:endParaRPr lang="en-US" noProof="0"/>
          </a:p>
          <a:p>
            <a:pPr marL="420750" lvl="1" indent="-285750">
              <a:buFont typeface="Wingdings" panose="05000000000000000000" pitchFamily="2" charset="2"/>
              <a:buChar char="à"/>
            </a:pPr>
            <a:r>
              <a:rPr lang="en-US" noProof="0">
                <a:sym typeface="Wingdings" panose="05000000000000000000" pitchFamily="2" charset="2"/>
              </a:rPr>
              <a:t>DHT22</a:t>
            </a:r>
          </a:p>
          <a:p>
            <a:pPr marL="555750" lvl="2" indent="-285750"/>
            <a:r>
              <a:rPr lang="en-US" noProof="0">
                <a:sym typeface="Wingdings" panose="05000000000000000000" pitchFamily="2" charset="2"/>
              </a:rPr>
              <a:t>Fulfill requirements </a:t>
            </a:r>
          </a:p>
          <a:p>
            <a:pPr marL="555750" lvl="2" indent="-285750"/>
            <a:r>
              <a:rPr lang="en-US" noProof="0">
                <a:sym typeface="Wingdings" panose="05000000000000000000" pitchFamily="2" charset="2"/>
              </a:rPr>
              <a:t>good accuracy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9748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1771C-D0BC-6721-D0F8-0BD9878B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EDB74-831B-896D-17E7-F4B267DE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2. Analysis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A1223C-E8A4-DDF5-89F8-FB8A6A440C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/>
              <a:t>Hardware Choices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EEFE3261-3A86-6FA5-B11C-383A18161A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9477" y="1655406"/>
            <a:ext cx="2800989" cy="2881122"/>
          </a:xfrm>
        </p:spPr>
        <p:txBody>
          <a:bodyPr/>
          <a:lstStyle/>
          <a:p>
            <a:r>
              <a:rPr lang="en-US" b="1" noProof="0"/>
              <a:t>Boards</a:t>
            </a:r>
          </a:p>
          <a:p>
            <a:endParaRPr lang="en-US" b="1" noProof="0"/>
          </a:p>
          <a:p>
            <a:r>
              <a:rPr lang="en-US" noProof="0"/>
              <a:t>NodeMCU is chosen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cheapest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fulfills the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/>
              <a:t>offers all the needed connectivity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4C450D-BE0A-4C23-0BD0-EFF2187D848F}"/>
              </a:ext>
            </a:extLst>
          </p:cNvPr>
          <p:cNvSpPr/>
          <p:nvPr/>
        </p:nvSpPr>
        <p:spPr>
          <a:xfrm>
            <a:off x="7874876" y="85864"/>
            <a:ext cx="1202121" cy="10799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DDBA4E-2689-6A6D-980A-1F31A256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831" y="161597"/>
            <a:ext cx="4655320" cy="48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51141"/>
      </p:ext>
    </p:extLst>
  </p:cSld>
  <p:clrMapOvr>
    <a:masterClrMapping/>
  </p:clrMapOvr>
</p:sld>
</file>

<file path=ppt/theme/theme1.xml><?xml version="1.0" encoding="utf-8"?>
<a:theme xmlns:a="http://schemas.openxmlformats.org/drawingml/2006/main" name="HSOS Titelfolien">
  <a:themeElements>
    <a:clrScheme name="HSOS">
      <a:dk1>
        <a:srgbClr val="5E5E5D"/>
      </a:dk1>
      <a:lt1>
        <a:sysClr val="window" lastClr="FFFFFF"/>
      </a:lt1>
      <a:dk2>
        <a:srgbClr val="009EE3"/>
      </a:dk2>
      <a:lt2>
        <a:srgbClr val="CBCBCC"/>
      </a:lt2>
      <a:accent1>
        <a:srgbClr val="BD9BA4"/>
      </a:accent1>
      <a:accent2>
        <a:srgbClr val="CCA195"/>
      </a:accent2>
      <a:accent3>
        <a:srgbClr val="D6B85F"/>
      </a:accent3>
      <a:accent4>
        <a:srgbClr val="8CAF90"/>
      </a:accent4>
      <a:accent5>
        <a:srgbClr val="85A1B2"/>
      </a:accent5>
      <a:accent6>
        <a:srgbClr val="99BFC7"/>
      </a:accent6>
      <a:hlink>
        <a:srgbClr val="005F73"/>
      </a:hlink>
      <a:folHlink>
        <a:srgbClr val="005F80"/>
      </a:folHlink>
    </a:clrScheme>
    <a:fontScheme name="HSO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HSOS Inhaltsfolien">
  <a:themeElements>
    <a:clrScheme name="HSOS">
      <a:dk1>
        <a:srgbClr val="5E5E5D"/>
      </a:dk1>
      <a:lt1>
        <a:sysClr val="window" lastClr="FFFFFF"/>
      </a:lt1>
      <a:dk2>
        <a:srgbClr val="009EE3"/>
      </a:dk2>
      <a:lt2>
        <a:srgbClr val="CBCCCC"/>
      </a:lt2>
      <a:accent1>
        <a:srgbClr val="BD9BA4"/>
      </a:accent1>
      <a:accent2>
        <a:srgbClr val="CCA195"/>
      </a:accent2>
      <a:accent3>
        <a:srgbClr val="D6B85F"/>
      </a:accent3>
      <a:accent4>
        <a:srgbClr val="A1AC76"/>
      </a:accent4>
      <a:accent5>
        <a:srgbClr val="85A1B2"/>
      </a:accent5>
      <a:accent6>
        <a:srgbClr val="B2C5C3"/>
      </a:accent6>
      <a:hlink>
        <a:srgbClr val="009EE3"/>
      </a:hlink>
      <a:folHlink>
        <a:srgbClr val="009EE3"/>
      </a:folHlink>
    </a:clrScheme>
    <a:fontScheme name="HSO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SOS Titelfolien">
  <a:themeElements>
    <a:clrScheme name="HSOS">
      <a:dk1>
        <a:srgbClr val="5E5E5D"/>
      </a:dk1>
      <a:lt1>
        <a:sysClr val="window" lastClr="FFFFFF"/>
      </a:lt1>
      <a:dk2>
        <a:srgbClr val="009EE3"/>
      </a:dk2>
      <a:lt2>
        <a:srgbClr val="CBCBCC"/>
      </a:lt2>
      <a:accent1>
        <a:srgbClr val="BD9BA4"/>
      </a:accent1>
      <a:accent2>
        <a:srgbClr val="CCA195"/>
      </a:accent2>
      <a:accent3>
        <a:srgbClr val="D6B85F"/>
      </a:accent3>
      <a:accent4>
        <a:srgbClr val="8CAF90"/>
      </a:accent4>
      <a:accent5>
        <a:srgbClr val="85A1B2"/>
      </a:accent5>
      <a:accent6>
        <a:srgbClr val="99BFC7"/>
      </a:accent6>
      <a:hlink>
        <a:srgbClr val="005F73"/>
      </a:hlink>
      <a:folHlink>
        <a:srgbClr val="005F80"/>
      </a:folHlink>
    </a:clrScheme>
    <a:fontScheme name="HSO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0d960b-7b11-470c-85c8-755b548481a1">
      <Terms xmlns="http://schemas.microsoft.com/office/infopath/2007/PartnerControls"/>
    </lcf76f155ced4ddcb4097134ff3c332f>
    <TaxCatchAll xmlns="6de6770c-b3cf-4e48-a51f-b65ae9d4996a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479182FA85A48428F12E672D1056AF9" ma:contentTypeVersion="12" ma:contentTypeDescription="Ein neues Dokument erstellen." ma:contentTypeScope="" ma:versionID="4aa4fdcec4a47b260eb5268f6c20f1b0">
  <xsd:schema xmlns:xsd="http://www.w3.org/2001/XMLSchema" xmlns:xs="http://www.w3.org/2001/XMLSchema" xmlns:p="http://schemas.microsoft.com/office/2006/metadata/properties" xmlns:ns2="e20d960b-7b11-470c-85c8-755b548481a1" xmlns:ns3="6de6770c-b3cf-4e48-a51f-b65ae9d4996a" targetNamespace="http://schemas.microsoft.com/office/2006/metadata/properties" ma:root="true" ma:fieldsID="fe0261f065475d75f829b6ed2f7b38ba" ns2:_="" ns3:_="">
    <xsd:import namespace="e20d960b-7b11-470c-85c8-755b548481a1"/>
    <xsd:import namespace="6de6770c-b3cf-4e48-a51f-b65ae9d4996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d960b-7b11-470c-85c8-755b548481a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d2f3aa19-da7d-4521-bc4a-7ede8af266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e6770c-b3cf-4e48-a51f-b65ae9d4996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9ded938-a4e2-4763-b66b-e6a2674f221c}" ma:internalName="TaxCatchAll" ma:showField="CatchAllData" ma:web="6de6770c-b3cf-4e48-a51f-b65ae9d499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AB7983-3824-4974-9DA6-BD508B1A3192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6de6770c-b3cf-4e48-a51f-b65ae9d4996a"/>
    <ds:schemaRef ds:uri="http://schemas.openxmlformats.org/package/2006/metadata/core-properties"/>
    <ds:schemaRef ds:uri="http://schemas.microsoft.com/office/infopath/2007/PartnerControls"/>
    <ds:schemaRef ds:uri="e20d960b-7b11-470c-85c8-755b548481a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4213B6C-11AD-448D-A740-0CCB44C4CF1D}">
  <ds:schemaRefs>
    <ds:schemaRef ds:uri="6de6770c-b3cf-4e48-a51f-b65ae9d4996a"/>
    <ds:schemaRef ds:uri="e20d960b-7b11-470c-85c8-755b548481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EEC276-B40A-451C-8246-D998A9EFAA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1398</Words>
  <Application>Microsoft Office PowerPoint</Application>
  <PresentationFormat>Bildschirmpräsentation (16:9)</PresentationFormat>
  <Paragraphs>374</Paragraphs>
  <Slides>36</Slides>
  <Notes>1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Aptos Narrow</vt:lpstr>
      <vt:lpstr>Arial</vt:lpstr>
      <vt:lpstr>Calibri</vt:lpstr>
      <vt:lpstr>Cambria Math</vt:lpstr>
      <vt:lpstr>RobotoRemix-Regular</vt:lpstr>
      <vt:lpstr>Wingdings</vt:lpstr>
      <vt:lpstr>HSOS Titelfolien</vt:lpstr>
      <vt:lpstr>HSOS Inhaltsfolien</vt:lpstr>
      <vt:lpstr>HSOS Titelfolien</vt:lpstr>
      <vt:lpstr>Mold Prevention System</vt:lpstr>
      <vt:lpstr>Contents 1. Introduction 2. Analysis 3. Design 4. Prototype 5. Conclusion </vt:lpstr>
      <vt:lpstr>1. Introduction</vt:lpstr>
      <vt:lpstr>1. Introduction</vt:lpstr>
      <vt:lpstr>2. Analysis</vt:lpstr>
      <vt:lpstr>2. Analysis</vt:lpstr>
      <vt:lpstr>2. Analysis</vt:lpstr>
      <vt:lpstr>2. Analysis</vt:lpstr>
      <vt:lpstr>2. Analysis</vt:lpstr>
      <vt:lpstr>2. Analysis</vt:lpstr>
      <vt:lpstr>2. Analysis</vt:lpstr>
      <vt:lpstr>3. Design </vt:lpstr>
      <vt:lpstr>3. Design</vt:lpstr>
      <vt:lpstr>3. Design</vt:lpstr>
      <vt:lpstr>3. Design</vt:lpstr>
      <vt:lpstr>3. Design</vt:lpstr>
      <vt:lpstr>3. Design</vt:lpstr>
      <vt:lpstr>3. Design</vt:lpstr>
      <vt:lpstr>3. Design</vt:lpstr>
      <vt:lpstr>3. Design</vt:lpstr>
      <vt:lpstr>3. Design</vt:lpstr>
      <vt:lpstr>4. Prototype</vt:lpstr>
      <vt:lpstr>4. Prototype</vt:lpstr>
      <vt:lpstr>5. Conclusion</vt:lpstr>
      <vt:lpstr>Thanks a lot for your attention!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HSOS PowerPoint-Präsentation</dc:title>
  <dc:creator>Jonas Ohmaescher</dc:creator>
  <cp:lastModifiedBy>Ohmäscher, Jonas</cp:lastModifiedBy>
  <cp:revision>4</cp:revision>
  <dcterms:created xsi:type="dcterms:W3CDTF">2016-01-20T17:10:16Z</dcterms:created>
  <dcterms:modified xsi:type="dcterms:W3CDTF">2025-02-03T17:14:56Z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0x0101003479182FA85A48428F12E672D1056AF9</vt:lpwstr>
  </property>
  <property fmtid="{D5CDD505-2E9C-101B-9397-08002B2CF9AE}" pid="3" name="MediaServiceImageTags">
    <vt:lpwstr/>
  </property>
</Properties>
</file>